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24"/>
  </p:notesMasterIdLst>
  <p:sldIdLst>
    <p:sldId id="256" r:id="rId5"/>
    <p:sldId id="273" r:id="rId6"/>
    <p:sldId id="272" r:id="rId7"/>
    <p:sldId id="274" r:id="rId8"/>
    <p:sldId id="275" r:id="rId9"/>
    <p:sldId id="285" r:id="rId10"/>
    <p:sldId id="279" r:id="rId11"/>
    <p:sldId id="276" r:id="rId12"/>
    <p:sldId id="277" r:id="rId13"/>
    <p:sldId id="278" r:id="rId14"/>
    <p:sldId id="280" r:id="rId15"/>
    <p:sldId id="281" r:id="rId16"/>
    <p:sldId id="282" r:id="rId17"/>
    <p:sldId id="283" r:id="rId18"/>
    <p:sldId id="284" r:id="rId19"/>
    <p:sldId id="289" r:id="rId20"/>
    <p:sldId id="286" r:id="rId21"/>
    <p:sldId id="287" r:id="rId22"/>
    <p:sldId id="288" r:id="rId23"/>
  </p:sldIdLst>
  <p:sldSz cx="9144000" cy="6858000" type="screen4x3"/>
  <p:notesSz cx="6858000" cy="9144000"/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D69B"/>
    <a:srgbClr val="D71A21"/>
    <a:srgbClr val="385D8A"/>
    <a:srgbClr val="A5C26A"/>
    <a:srgbClr val="F83A14"/>
    <a:srgbClr val="93B64E"/>
    <a:srgbClr val="27405F"/>
    <a:srgbClr val="E0DC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>
            <a:extLst>
              <a:ext uri="{FF2B5EF4-FFF2-40B4-BE49-F238E27FC236}">
                <a16:creationId xmlns:a16="http://schemas.microsoft.com/office/drawing/2014/main" id="{73DEEF15-96FF-47FB-A77C-C52A5F7588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4FDE78BF-FDE7-4E2B-BDAB-D1206D63417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5E0EFF8-4DA7-48EE-8921-EE40A47E6B24}" type="datetimeFigureOut">
              <a:rPr lang="he-IL"/>
              <a:pPr>
                <a:defRPr/>
              </a:pPr>
              <a:t>כ"א/אלול/תשע"ט</a:t>
            </a:fld>
            <a:endParaRPr lang="he-IL"/>
          </a:p>
        </p:txBody>
      </p:sp>
      <p:sp>
        <p:nvSpPr>
          <p:cNvPr id="4" name="מציין מיקום של תמונת שקופית 3">
            <a:extLst>
              <a:ext uri="{FF2B5EF4-FFF2-40B4-BE49-F238E27FC236}">
                <a16:creationId xmlns:a16="http://schemas.microsoft.com/office/drawing/2014/main" id="{048F0233-2B3E-4ABC-8311-DC773FE9AF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/>
          </a:p>
        </p:txBody>
      </p:sp>
      <p:sp>
        <p:nvSpPr>
          <p:cNvPr id="5" name="מציין מיקום של הערות 4">
            <a:extLst>
              <a:ext uri="{FF2B5EF4-FFF2-40B4-BE49-F238E27FC236}">
                <a16:creationId xmlns:a16="http://schemas.microsoft.com/office/drawing/2014/main" id="{2F200FB2-FA32-4B42-A43B-173A0A648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noProof="0"/>
              <a:t>לחץ כדי לערוך סגנונות טקסט של תבנית בסיס</a:t>
            </a:r>
          </a:p>
          <a:p>
            <a:pPr lvl="1"/>
            <a:r>
              <a:rPr lang="he-IL" noProof="0"/>
              <a:t>רמה שנייה</a:t>
            </a:r>
          </a:p>
          <a:p>
            <a:pPr lvl="2"/>
            <a:r>
              <a:rPr lang="he-IL" noProof="0"/>
              <a:t>רמה שלישית</a:t>
            </a:r>
          </a:p>
          <a:p>
            <a:pPr lvl="3"/>
            <a:r>
              <a:rPr lang="he-IL" noProof="0"/>
              <a:t>רמה רביעית</a:t>
            </a:r>
          </a:p>
          <a:p>
            <a:pPr lvl="4"/>
            <a:r>
              <a:rPr lang="he-IL" noProof="0"/>
              <a:t>רמה חמישית</a:t>
            </a:r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B704D834-1C1C-4F7F-805F-789E4D2AAC6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11B1B4A-49D5-4BDA-ACD3-0E8BCE008F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126575F-33D3-49A3-9C95-EA58889F3F57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מציין מיקום של תמונת שקופית 1">
            <a:extLst>
              <a:ext uri="{FF2B5EF4-FFF2-40B4-BE49-F238E27FC236}">
                <a16:creationId xmlns:a16="http://schemas.microsoft.com/office/drawing/2014/main" id="{B4158B23-B4CB-4E93-8F46-79142E0F3A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מציין מיקום של הערות 2">
            <a:extLst>
              <a:ext uri="{FF2B5EF4-FFF2-40B4-BE49-F238E27FC236}">
                <a16:creationId xmlns:a16="http://schemas.microsoft.com/office/drawing/2014/main" id="{8C0E9D4C-D406-47AA-A604-A660B1A587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he-IL"/>
          </a:p>
        </p:txBody>
      </p:sp>
      <p:sp>
        <p:nvSpPr>
          <p:cNvPr id="4100" name="מציין מיקום של מספר שקופית 3">
            <a:extLst>
              <a:ext uri="{FF2B5EF4-FFF2-40B4-BE49-F238E27FC236}">
                <a16:creationId xmlns:a16="http://schemas.microsoft.com/office/drawing/2014/main" id="{FBE9EC93-2B7C-4B54-BD65-F4BBF4285D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D1CF2C93-1698-466F-B4B9-C253650D289F}" type="slidenum">
              <a:rPr lang="he-IL" altLang="he-IL" smtClean="0"/>
              <a:pPr algn="l">
                <a:spcBef>
                  <a:spcPct val="0"/>
                </a:spcBef>
              </a:pPr>
              <a:t>1</a:t>
            </a:fld>
            <a:endParaRPr lang="he-IL" alt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5B102C4-F731-4A82-8D83-7FF4B0816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AA03C-4107-4670-84F2-0EFD7CADD65D}" type="datetimeFigureOut">
              <a:rPr lang="he-IL"/>
              <a:pPr>
                <a:defRPr/>
              </a:pPr>
              <a:t>כ"א/אלול/תשע"ט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28276A7-FD21-4692-AA33-0F1C7A0E8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4C069D8-1D90-42CA-8B5B-2AEB0516F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BD848-3071-476A-B5E1-C9D3E757EFF8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86348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7968CEF-613F-47F7-B82D-698603D3F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9925F-F274-44FE-9355-0FF22A2793EC}" type="datetimeFigureOut">
              <a:rPr lang="he-IL"/>
              <a:pPr>
                <a:defRPr/>
              </a:pPr>
              <a:t>כ"א/אלול/תשע"ט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9E5E5B3-F5F9-4510-8C9A-86E1B19E3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01F8584-D1EB-454B-A93D-F572AD7D9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8D4D8-9CFD-44D9-9A40-BD5A3485D0EF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65468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759FF36-7586-4EE3-971D-5E6A26FBE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6652C-EB44-4460-9906-1E3309A559CC}" type="datetimeFigureOut">
              <a:rPr lang="he-IL"/>
              <a:pPr>
                <a:defRPr/>
              </a:pPr>
              <a:t>כ"א/אלול/תשע"ט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C95F4A9-47A4-4E06-A516-755F68E7C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5F6A6D0-822B-448D-8973-675131CEA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5C9A5-F861-40EB-9735-8B9A1A95E217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19682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CAF3C6C-87EA-477A-B51E-2BAA1F20C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2F95B-9BFA-4865-898C-AD98DF149F64}" type="datetimeFigureOut">
              <a:rPr lang="he-IL"/>
              <a:pPr>
                <a:defRPr/>
              </a:pPr>
              <a:t>כ"א/אלול/תשע"ט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28CDF34-2EB7-4A72-A18A-EE340DA93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FE3E6E9-9CB2-4211-8540-9028603F6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C5B2A-17CE-4C8B-B3C1-07B03DE4A768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823526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A1A4627-9E31-4E4F-92F3-5591A3093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7C2E3-AFFD-46B7-B071-B678F4510F71}" type="datetimeFigureOut">
              <a:rPr lang="he-IL"/>
              <a:pPr>
                <a:defRPr/>
              </a:pPr>
              <a:t>כ"א/אלול/תשע"ט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9F64D39-A263-4EB0-8E0E-811C9E6FB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D08187B-9E05-4738-B0A3-C6022850D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9DE65-800D-4DEE-827F-D969749F5365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58767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id="{E026AFE8-7E5A-4E43-AE8E-24404A20B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DC8AB-9E7B-4C48-A7E4-553AFAD840EE}" type="datetimeFigureOut">
              <a:rPr lang="he-IL"/>
              <a:pPr>
                <a:defRPr/>
              </a:pPr>
              <a:t>כ"א/אלול/תשע"ט</a:t>
            </a:fld>
            <a:endParaRPr lang="he-IL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id="{9E82C6DA-BE50-4A3F-84E7-9087DD03B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id="{8E3BB41B-B9A3-44CB-B0DF-FD6C56ADF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1BDE1-CACE-4547-8C69-4F319D06E51D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720398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3">
            <a:extLst>
              <a:ext uri="{FF2B5EF4-FFF2-40B4-BE49-F238E27FC236}">
                <a16:creationId xmlns:a16="http://schemas.microsoft.com/office/drawing/2014/main" id="{0227AB16-A556-4DDA-AD60-9CF690D71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682A2-3FA0-447B-951F-A7D54127557F}" type="datetimeFigureOut">
              <a:rPr lang="he-IL"/>
              <a:pPr>
                <a:defRPr/>
              </a:pPr>
              <a:t>כ"א/אלול/תשע"ט</a:t>
            </a:fld>
            <a:endParaRPr lang="he-IL"/>
          </a:p>
        </p:txBody>
      </p:sp>
      <p:sp>
        <p:nvSpPr>
          <p:cNvPr id="8" name="מציין מיקום של כותרת תחתונה 4">
            <a:extLst>
              <a:ext uri="{FF2B5EF4-FFF2-40B4-BE49-F238E27FC236}">
                <a16:creationId xmlns:a16="http://schemas.microsoft.com/office/drawing/2014/main" id="{4341F77F-C259-4BA3-A30F-2F6C18C21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מציין מיקום של מספר שקופית 5">
            <a:extLst>
              <a:ext uri="{FF2B5EF4-FFF2-40B4-BE49-F238E27FC236}">
                <a16:creationId xmlns:a16="http://schemas.microsoft.com/office/drawing/2014/main" id="{CADEC1C5-0A7A-4503-982A-D96AC523B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83360-3AD8-48D7-97E9-141B0AAA0C57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589012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3">
            <a:extLst>
              <a:ext uri="{FF2B5EF4-FFF2-40B4-BE49-F238E27FC236}">
                <a16:creationId xmlns:a16="http://schemas.microsoft.com/office/drawing/2014/main" id="{4351AAC2-01A8-49AC-89F9-B824CA86B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56F11-D61D-455F-9C80-3D991F4C4DBA}" type="datetimeFigureOut">
              <a:rPr lang="he-IL"/>
              <a:pPr>
                <a:defRPr/>
              </a:pPr>
              <a:t>כ"א/אלול/תשע"ט</a:t>
            </a:fld>
            <a:endParaRPr lang="he-IL"/>
          </a:p>
        </p:txBody>
      </p:sp>
      <p:sp>
        <p:nvSpPr>
          <p:cNvPr id="4" name="מציין מיקום של כותרת תחתונה 4">
            <a:extLst>
              <a:ext uri="{FF2B5EF4-FFF2-40B4-BE49-F238E27FC236}">
                <a16:creationId xmlns:a16="http://schemas.microsoft.com/office/drawing/2014/main" id="{B2167B9A-2388-4F00-AEC6-CEFD84212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5">
            <a:extLst>
              <a:ext uri="{FF2B5EF4-FFF2-40B4-BE49-F238E27FC236}">
                <a16:creationId xmlns:a16="http://schemas.microsoft.com/office/drawing/2014/main" id="{E16E8776-9AFD-4D7C-9FD8-52EFAEFC8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E1E61-FA70-4548-8055-EE54C6B25899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751209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>
            <a:extLst>
              <a:ext uri="{FF2B5EF4-FFF2-40B4-BE49-F238E27FC236}">
                <a16:creationId xmlns:a16="http://schemas.microsoft.com/office/drawing/2014/main" id="{DF68B698-A78D-4E25-B607-FA1B8E276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AB33F-7F25-41A8-83AD-94DB9490F5EE}" type="datetimeFigureOut">
              <a:rPr lang="he-IL"/>
              <a:pPr>
                <a:defRPr/>
              </a:pPr>
              <a:t>כ"א/אלול/תשע"ט</a:t>
            </a:fld>
            <a:endParaRPr lang="he-IL"/>
          </a:p>
        </p:txBody>
      </p:sp>
      <p:sp>
        <p:nvSpPr>
          <p:cNvPr id="3" name="מציין מיקום של כותרת תחתונה 4">
            <a:extLst>
              <a:ext uri="{FF2B5EF4-FFF2-40B4-BE49-F238E27FC236}">
                <a16:creationId xmlns:a16="http://schemas.microsoft.com/office/drawing/2014/main" id="{EBA9B315-267F-4247-B607-1C9643C4C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5">
            <a:extLst>
              <a:ext uri="{FF2B5EF4-FFF2-40B4-BE49-F238E27FC236}">
                <a16:creationId xmlns:a16="http://schemas.microsoft.com/office/drawing/2014/main" id="{1578FD23-8164-42DA-B60F-3F1FF8C24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D4284-9DD6-42F9-9254-8D257C9DAB19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806317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id="{6E33BC91-D4CB-4C69-899B-A7DE66579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A7FFD-2BD5-4A22-88E8-B8F45302E633}" type="datetimeFigureOut">
              <a:rPr lang="he-IL"/>
              <a:pPr>
                <a:defRPr/>
              </a:pPr>
              <a:t>כ"א/אלול/תשע"ט</a:t>
            </a:fld>
            <a:endParaRPr lang="he-IL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id="{E3D7AB70-5967-4B6B-A5F8-10362C8A9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id="{AB1E4241-B359-47DE-96A4-2AAC9EDB3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2C397-14F7-475B-A167-526A52885728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890534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3">
            <a:extLst>
              <a:ext uri="{FF2B5EF4-FFF2-40B4-BE49-F238E27FC236}">
                <a16:creationId xmlns:a16="http://schemas.microsoft.com/office/drawing/2014/main" id="{A0301AD1-2997-4024-90D5-B8E4BD320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9859C-61C9-4FCE-99A6-AFC7A7233DEA}" type="datetimeFigureOut">
              <a:rPr lang="he-IL"/>
              <a:pPr>
                <a:defRPr/>
              </a:pPr>
              <a:t>כ"א/אלול/תשע"ט</a:t>
            </a:fld>
            <a:endParaRPr lang="he-IL"/>
          </a:p>
        </p:txBody>
      </p:sp>
      <p:sp>
        <p:nvSpPr>
          <p:cNvPr id="6" name="מציין מיקום של כותרת תחתונה 4">
            <a:extLst>
              <a:ext uri="{FF2B5EF4-FFF2-40B4-BE49-F238E27FC236}">
                <a16:creationId xmlns:a16="http://schemas.microsoft.com/office/drawing/2014/main" id="{0BB83FF9-1A22-4D9B-83ED-789493FC5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>
            <a:extLst>
              <a:ext uri="{FF2B5EF4-FFF2-40B4-BE49-F238E27FC236}">
                <a16:creationId xmlns:a16="http://schemas.microsoft.com/office/drawing/2014/main" id="{97703E68-18F7-4BBA-80D9-519CC9EE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4EF89-EEA7-4961-96B3-23A9B67FB746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30163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>
            <a:extLst>
              <a:ext uri="{FF2B5EF4-FFF2-40B4-BE49-F238E27FC236}">
                <a16:creationId xmlns:a16="http://schemas.microsoft.com/office/drawing/2014/main" id="{798BFF51-12D3-45C7-84B2-0E45D2ACC24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סגנון כותרת של תבנית בסיס</a:t>
            </a:r>
          </a:p>
        </p:txBody>
      </p:sp>
      <p:sp>
        <p:nvSpPr>
          <p:cNvPr id="1027" name="מציין מיקום טקסט 2">
            <a:extLst>
              <a:ext uri="{FF2B5EF4-FFF2-40B4-BE49-F238E27FC236}">
                <a16:creationId xmlns:a16="http://schemas.microsoft.com/office/drawing/2014/main" id="{BF79C617-0E65-45A3-B5D9-A805627887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/>
              <a:t>לחץ כדי לערוך סגנונות טקסט של תבנית בסיס</a:t>
            </a:r>
          </a:p>
          <a:p>
            <a:pPr lvl="1"/>
            <a:r>
              <a:rPr lang="he-IL" altLang="he-IL"/>
              <a:t>רמה שנייה</a:t>
            </a:r>
          </a:p>
          <a:p>
            <a:pPr lvl="2"/>
            <a:r>
              <a:rPr lang="he-IL" altLang="he-IL"/>
              <a:t>רמה שלישית</a:t>
            </a:r>
          </a:p>
          <a:p>
            <a:pPr lvl="3"/>
            <a:r>
              <a:rPr lang="he-IL" altLang="he-IL"/>
              <a:t>רמה רביעית</a:t>
            </a:r>
          </a:p>
          <a:p>
            <a:pPr lvl="4"/>
            <a:r>
              <a:rPr lang="he-IL" alt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6DBB97D-A0B3-4713-B8B8-349509AD8E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C34E09-E38C-4A54-8860-611C4DBEF807}" type="datetimeFigureOut">
              <a:rPr lang="he-IL"/>
              <a:pPr>
                <a:defRPr/>
              </a:pPr>
              <a:t>כ"א/אלול/תשע"ט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E9686E3-2B9E-43D6-BBEB-96FC88578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5448E5E-A14C-48D3-A52B-1ECB535EB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E2B6733-BD5F-4B3C-B851-0BDEB22ABE29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2" descr="http://sfile.f-static.com/image/users/263344/ftp/my_files/ivrityafasafa.png">
            <a:extLst>
              <a:ext uri="{FF2B5EF4-FFF2-40B4-BE49-F238E27FC236}">
                <a16:creationId xmlns:a16="http://schemas.microsoft.com/office/drawing/2014/main" id="{474298E3-719D-4500-A2E3-D48C918BD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97" y="652348"/>
            <a:ext cx="500062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5571C95C-F816-45F4-AB8C-F7AD055AFDA8}"/>
              </a:ext>
            </a:extLst>
          </p:cNvPr>
          <p:cNvSpPr/>
          <p:nvPr/>
        </p:nvSpPr>
        <p:spPr>
          <a:xfrm>
            <a:off x="360363" y="404813"/>
            <a:ext cx="8451850" cy="6048375"/>
          </a:xfrm>
          <a:prstGeom prst="rect">
            <a:avLst/>
          </a:prstGeom>
          <a:noFill/>
          <a:ln w="114300" cmpd="thickThin">
            <a:solidFill>
              <a:srgbClr val="C3D6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3724BB62-BD2B-4C0C-956A-9E5D386E35BA}"/>
              </a:ext>
            </a:extLst>
          </p:cNvPr>
          <p:cNvSpPr/>
          <p:nvPr/>
        </p:nvSpPr>
        <p:spPr>
          <a:xfrm>
            <a:off x="5478463" y="-22225"/>
            <a:ext cx="2757487" cy="6858000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3077" name="מלבן 2">
            <a:extLst>
              <a:ext uri="{FF2B5EF4-FFF2-40B4-BE49-F238E27FC236}">
                <a16:creationId xmlns:a16="http://schemas.microsoft.com/office/drawing/2014/main" id="{EFE62749-1F2D-466D-9742-842B00D6A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4363" y="774700"/>
            <a:ext cx="22701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e-IL" altLang="he-IL" sz="5400">
                <a:solidFill>
                  <a:schemeClr val="accent1"/>
                </a:solidFill>
                <a:latin typeface="Guttman Adii-Light" pitchFamily="2" charset="0"/>
                <a:cs typeface="Guttman Adii-Light" pitchFamily="2" charset="0"/>
              </a:rPr>
              <a:t>"שנהיה לראש</a:t>
            </a:r>
          </a:p>
          <a:p>
            <a:pPr algn="ctr"/>
            <a:r>
              <a:rPr lang="he-IL" altLang="he-IL" sz="5400">
                <a:solidFill>
                  <a:schemeClr val="accent1"/>
                </a:solidFill>
                <a:latin typeface="Guttman Adii-Light" pitchFamily="2" charset="0"/>
                <a:cs typeface="Guttman Adii-Light" pitchFamily="2" charset="0"/>
              </a:rPr>
              <a:t>ולא לזנב"</a:t>
            </a:r>
          </a:p>
        </p:txBody>
      </p:sp>
      <p:pic>
        <p:nvPicPr>
          <p:cNvPr id="3078" name="Picture 6" descr="תוצאת תמונה עבור ‪opened book‬‏">
            <a:extLst>
              <a:ext uri="{FF2B5EF4-FFF2-40B4-BE49-F238E27FC236}">
                <a16:creationId xmlns:a16="http://schemas.microsoft.com/office/drawing/2014/main" id="{943FE9A9-3BBD-42B2-A6EB-0ADDE33D1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8" y="3770313"/>
            <a:ext cx="58293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מלבן 8">
            <a:extLst>
              <a:ext uri="{FF2B5EF4-FFF2-40B4-BE49-F238E27FC236}">
                <a16:creationId xmlns:a16="http://schemas.microsoft.com/office/drawing/2014/main" id="{633C172B-8446-4B98-9E60-8F5FE4461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31913" y="5529263"/>
            <a:ext cx="7918451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e-IL" altLang="he-IL" sz="5400">
                <a:solidFill>
                  <a:schemeClr val="accent1"/>
                </a:solidFill>
                <a:latin typeface="Guttman Adii-Light" pitchFamily="2" charset="0"/>
                <a:cs typeface="Guttman Adii-Light" pitchFamily="2" charset="0"/>
              </a:rPr>
              <a:t>ניבים וביטויים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C6C69E92-EC11-403C-88A8-51228C6237E1}"/>
              </a:ext>
            </a:extLst>
          </p:cNvPr>
          <p:cNvSpPr/>
          <p:nvPr/>
        </p:nvSpPr>
        <p:spPr>
          <a:xfrm>
            <a:off x="250825" y="188913"/>
            <a:ext cx="8713788" cy="6480175"/>
          </a:xfrm>
          <a:prstGeom prst="rect">
            <a:avLst/>
          </a:prstGeom>
          <a:solidFill>
            <a:srgbClr val="C3D6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E9D905-A4E8-4AF8-B94F-1612D44932D5}"/>
              </a:ext>
            </a:extLst>
          </p:cNvPr>
          <p:cNvSpPr txBox="1"/>
          <p:nvPr/>
        </p:nvSpPr>
        <p:spPr>
          <a:xfrm>
            <a:off x="5310188" y="2819400"/>
            <a:ext cx="3500437" cy="708025"/>
          </a:xfrm>
          <a:prstGeom prst="rect">
            <a:avLst/>
          </a:prstGeom>
          <a:solidFill>
            <a:srgbClr val="A5C26A"/>
          </a:solidFill>
          <a:ln w="38100">
            <a:solidFill>
              <a:srgbClr val="385D8A"/>
            </a:solidFill>
          </a:ln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000" b="1" dirty="0">
                <a:solidFill>
                  <a:srgbClr val="385D8A"/>
                </a:solidFill>
                <a:latin typeface="+mn-lt"/>
                <a:cs typeface="+mn-cs"/>
              </a:rPr>
              <a:t>כולנו ראש אחד בהחלטה השנה לצאת לירושלים בטיול השנתי </a:t>
            </a:r>
            <a:endParaRPr lang="he-IL" sz="1400" b="1" dirty="0">
              <a:solidFill>
                <a:srgbClr val="385D8A"/>
              </a:solidFill>
              <a:latin typeface="+mn-lt"/>
              <a:cs typeface="+mn-cs"/>
            </a:endParaRPr>
          </a:p>
        </p:txBody>
      </p:sp>
      <p:sp>
        <p:nvSpPr>
          <p:cNvPr id="12" name="חץ ימינה 11">
            <a:extLst>
              <a:ext uri="{FF2B5EF4-FFF2-40B4-BE49-F238E27FC236}">
                <a16:creationId xmlns:a16="http://schemas.microsoft.com/office/drawing/2014/main" id="{A82143FB-36FD-4D9B-AFE2-9A785700A36E}"/>
              </a:ext>
            </a:extLst>
          </p:cNvPr>
          <p:cNvSpPr/>
          <p:nvPr/>
        </p:nvSpPr>
        <p:spPr>
          <a:xfrm rot="5400000">
            <a:off x="6473825" y="1628776"/>
            <a:ext cx="1214437" cy="785812"/>
          </a:xfrm>
          <a:prstGeom prst="rightArrow">
            <a:avLst/>
          </a:prstGeom>
          <a:solidFill>
            <a:srgbClr val="385D8A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C2B6FB-69A7-4713-AA44-658C96A79B93}"/>
              </a:ext>
            </a:extLst>
          </p:cNvPr>
          <p:cNvSpPr txBox="1"/>
          <p:nvPr/>
        </p:nvSpPr>
        <p:spPr>
          <a:xfrm>
            <a:off x="5486400" y="671513"/>
            <a:ext cx="3000375" cy="522287"/>
          </a:xfrm>
          <a:prstGeom prst="rect">
            <a:avLst/>
          </a:prstGeom>
          <a:solidFill>
            <a:srgbClr val="A5C26A"/>
          </a:solidFill>
          <a:ln w="38100">
            <a:solidFill>
              <a:srgbClr val="385D8A"/>
            </a:solidFill>
          </a:ln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rgbClr val="385D8A"/>
                </a:solidFill>
                <a:latin typeface="+mn-lt"/>
                <a:cs typeface="+mn-cs"/>
              </a:rPr>
              <a:t>ראש אחד</a:t>
            </a:r>
          </a:p>
        </p:txBody>
      </p:sp>
      <p:sp>
        <p:nvSpPr>
          <p:cNvPr id="16" name="חץ ימינה 15">
            <a:extLst>
              <a:ext uri="{FF2B5EF4-FFF2-40B4-BE49-F238E27FC236}">
                <a16:creationId xmlns:a16="http://schemas.microsoft.com/office/drawing/2014/main" id="{2837EC2B-428C-4D4A-9DD6-9C86EA3C5D1E}"/>
              </a:ext>
            </a:extLst>
          </p:cNvPr>
          <p:cNvSpPr/>
          <p:nvPr/>
        </p:nvSpPr>
        <p:spPr>
          <a:xfrm rot="5400000">
            <a:off x="6473825" y="4037013"/>
            <a:ext cx="1214438" cy="785812"/>
          </a:xfrm>
          <a:prstGeom prst="rightArrow">
            <a:avLst/>
          </a:prstGeom>
          <a:solidFill>
            <a:srgbClr val="385D8A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C2FA95-0306-4997-AD7B-56CA37DD0FB3}"/>
              </a:ext>
            </a:extLst>
          </p:cNvPr>
          <p:cNvSpPr txBox="1"/>
          <p:nvPr/>
        </p:nvSpPr>
        <p:spPr>
          <a:xfrm>
            <a:off x="5162550" y="5151438"/>
            <a:ext cx="3649663" cy="461962"/>
          </a:xfrm>
          <a:prstGeom prst="rect">
            <a:avLst/>
          </a:prstGeom>
          <a:solidFill>
            <a:srgbClr val="A5C26A"/>
          </a:solidFill>
          <a:ln w="38100">
            <a:solidFill>
              <a:srgbClr val="385D8A"/>
            </a:solidFill>
          </a:ln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b="1" dirty="0">
                <a:solidFill>
                  <a:srgbClr val="385D8A"/>
                </a:solidFill>
                <a:latin typeface="+mn-lt"/>
                <a:cs typeface="+mn-cs"/>
              </a:rPr>
              <a:t>בעלי אותם דעות, רצונות, 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E9C080AD-6AD2-4E33-AE1A-FB652153574D}"/>
              </a:ext>
            </a:extLst>
          </p:cNvPr>
          <p:cNvSpPr/>
          <p:nvPr/>
        </p:nvSpPr>
        <p:spPr>
          <a:xfrm>
            <a:off x="684213" y="1196975"/>
            <a:ext cx="4194175" cy="4173538"/>
          </a:xfrm>
          <a:prstGeom prst="rect">
            <a:avLst/>
          </a:prstGeom>
          <a:solidFill>
            <a:srgbClr val="385D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/>
          </a:p>
        </p:txBody>
      </p:sp>
      <p:pic>
        <p:nvPicPr>
          <p:cNvPr id="13321" name="Picture 2" descr="תמונה קשורה">
            <a:extLst>
              <a:ext uri="{FF2B5EF4-FFF2-40B4-BE49-F238E27FC236}">
                <a16:creationId xmlns:a16="http://schemas.microsoft.com/office/drawing/2014/main" id="{B52608C2-DEF1-46B4-88EE-FEF70082F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04938"/>
            <a:ext cx="1371600" cy="16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2" descr="תמונה קשורה">
            <a:extLst>
              <a:ext uri="{FF2B5EF4-FFF2-40B4-BE49-F238E27FC236}">
                <a16:creationId xmlns:a16="http://schemas.microsoft.com/office/drawing/2014/main" id="{370D43DF-4570-41F9-B919-48ED2AB7E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3" y="1416050"/>
            <a:ext cx="1363662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2" descr="תמונה קשורה">
            <a:extLst>
              <a:ext uri="{FF2B5EF4-FFF2-40B4-BE49-F238E27FC236}">
                <a16:creationId xmlns:a16="http://schemas.microsoft.com/office/drawing/2014/main" id="{D72D1159-B632-4B89-A4DB-7CA7968C0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25" y="1416050"/>
            <a:ext cx="1363663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" descr="תמונה קשורה">
            <a:extLst>
              <a:ext uri="{FF2B5EF4-FFF2-40B4-BE49-F238E27FC236}">
                <a16:creationId xmlns:a16="http://schemas.microsoft.com/office/drawing/2014/main" id="{B2DBC0FE-E81E-433F-9AF0-79C57C3B4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2536825"/>
            <a:ext cx="2284413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ACD7FDB5-327B-4E48-A5A6-8A9CB338886A}"/>
              </a:ext>
            </a:extLst>
          </p:cNvPr>
          <p:cNvSpPr/>
          <p:nvPr/>
        </p:nvSpPr>
        <p:spPr>
          <a:xfrm rot="965137" flipV="1">
            <a:off x="841375" y="2117725"/>
            <a:ext cx="4024313" cy="198438"/>
          </a:xfrm>
          <a:prstGeom prst="rect">
            <a:avLst/>
          </a:prstGeom>
          <a:solidFill>
            <a:srgbClr val="F83A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/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52092F0F-5716-4CFD-A3AB-89AF76C9008F}"/>
              </a:ext>
            </a:extLst>
          </p:cNvPr>
          <p:cNvSpPr/>
          <p:nvPr/>
        </p:nvSpPr>
        <p:spPr>
          <a:xfrm rot="20937330" flipV="1">
            <a:off x="790575" y="2209800"/>
            <a:ext cx="4024313" cy="200025"/>
          </a:xfrm>
          <a:prstGeom prst="rect">
            <a:avLst/>
          </a:prstGeom>
          <a:solidFill>
            <a:srgbClr val="F83A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5" grpId="0" animBg="1" autoUpdateAnimBg="0"/>
      <p:bldP spid="18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90C757C1-7337-442E-870A-FE15E06A3994}"/>
              </a:ext>
            </a:extLst>
          </p:cNvPr>
          <p:cNvSpPr/>
          <p:nvPr/>
        </p:nvSpPr>
        <p:spPr>
          <a:xfrm>
            <a:off x="250825" y="188913"/>
            <a:ext cx="8713788" cy="6480175"/>
          </a:xfrm>
          <a:prstGeom prst="rect">
            <a:avLst/>
          </a:prstGeom>
          <a:solidFill>
            <a:srgbClr val="C3D6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00A934-9856-4767-AFEF-2122AEC4E784}"/>
              </a:ext>
            </a:extLst>
          </p:cNvPr>
          <p:cNvSpPr txBox="1"/>
          <p:nvPr/>
        </p:nvSpPr>
        <p:spPr>
          <a:xfrm>
            <a:off x="5275263" y="2720975"/>
            <a:ext cx="3500437" cy="708025"/>
          </a:xfrm>
          <a:prstGeom prst="rect">
            <a:avLst/>
          </a:prstGeom>
          <a:solidFill>
            <a:srgbClr val="A5C26A"/>
          </a:solidFill>
          <a:ln w="38100">
            <a:solidFill>
              <a:srgbClr val="385D8A"/>
            </a:solidFill>
          </a:ln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000" b="1" dirty="0">
                <a:solidFill>
                  <a:srgbClr val="385D8A"/>
                </a:solidFill>
                <a:latin typeface="+mn-lt"/>
                <a:cs typeface="+mn-cs"/>
              </a:rPr>
              <a:t>היא האבן ראשה של הארגון בלעדיה הארגון לא יכול להתקיים </a:t>
            </a:r>
            <a:endParaRPr lang="he-IL" sz="1400" b="1" dirty="0">
              <a:solidFill>
                <a:srgbClr val="385D8A"/>
              </a:solidFill>
              <a:latin typeface="+mn-lt"/>
              <a:cs typeface="+mn-cs"/>
            </a:endParaRPr>
          </a:p>
        </p:txBody>
      </p:sp>
      <p:sp>
        <p:nvSpPr>
          <p:cNvPr id="12" name="חץ ימינה 11">
            <a:extLst>
              <a:ext uri="{FF2B5EF4-FFF2-40B4-BE49-F238E27FC236}">
                <a16:creationId xmlns:a16="http://schemas.microsoft.com/office/drawing/2014/main" id="{A8E5D352-5ADA-41CF-8131-34022350C01F}"/>
              </a:ext>
            </a:extLst>
          </p:cNvPr>
          <p:cNvSpPr/>
          <p:nvPr/>
        </p:nvSpPr>
        <p:spPr>
          <a:xfrm rot="5400000">
            <a:off x="6473825" y="1628776"/>
            <a:ext cx="1214437" cy="785812"/>
          </a:xfrm>
          <a:prstGeom prst="rightArrow">
            <a:avLst/>
          </a:prstGeom>
          <a:solidFill>
            <a:srgbClr val="385D8A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D3D267-5968-43BE-A6A9-8BCA047E6DC7}"/>
              </a:ext>
            </a:extLst>
          </p:cNvPr>
          <p:cNvSpPr txBox="1"/>
          <p:nvPr/>
        </p:nvSpPr>
        <p:spPr>
          <a:xfrm>
            <a:off x="5486400" y="671513"/>
            <a:ext cx="3000375" cy="522287"/>
          </a:xfrm>
          <a:prstGeom prst="rect">
            <a:avLst/>
          </a:prstGeom>
          <a:solidFill>
            <a:srgbClr val="A5C26A"/>
          </a:solidFill>
          <a:ln w="38100">
            <a:solidFill>
              <a:srgbClr val="385D8A"/>
            </a:solidFill>
          </a:ln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rgbClr val="385D8A"/>
                </a:solidFill>
                <a:latin typeface="+mn-lt"/>
                <a:cs typeface="+mn-cs"/>
              </a:rPr>
              <a:t>אבן ראשה </a:t>
            </a:r>
          </a:p>
        </p:txBody>
      </p:sp>
      <p:sp>
        <p:nvSpPr>
          <p:cNvPr id="16" name="חץ ימינה 15">
            <a:extLst>
              <a:ext uri="{FF2B5EF4-FFF2-40B4-BE49-F238E27FC236}">
                <a16:creationId xmlns:a16="http://schemas.microsoft.com/office/drawing/2014/main" id="{A167518A-B525-455A-8C40-E88394EA2E2F}"/>
              </a:ext>
            </a:extLst>
          </p:cNvPr>
          <p:cNvSpPr/>
          <p:nvPr/>
        </p:nvSpPr>
        <p:spPr>
          <a:xfrm rot="5400000">
            <a:off x="6473825" y="3897313"/>
            <a:ext cx="1214438" cy="785812"/>
          </a:xfrm>
          <a:prstGeom prst="rightArrow">
            <a:avLst/>
          </a:prstGeom>
          <a:solidFill>
            <a:srgbClr val="385D8A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1688F7-0217-46FE-A698-DEA53CD75BE7}"/>
              </a:ext>
            </a:extLst>
          </p:cNvPr>
          <p:cNvSpPr txBox="1"/>
          <p:nvPr/>
        </p:nvSpPr>
        <p:spPr>
          <a:xfrm>
            <a:off x="5126038" y="4956175"/>
            <a:ext cx="3649662" cy="1570038"/>
          </a:xfrm>
          <a:prstGeom prst="rect">
            <a:avLst/>
          </a:prstGeom>
          <a:solidFill>
            <a:srgbClr val="A5C26A"/>
          </a:solidFill>
          <a:ln w="38100">
            <a:solidFill>
              <a:srgbClr val="385D8A"/>
            </a:solidFill>
          </a:ln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b="1" dirty="0">
                <a:solidFill>
                  <a:srgbClr val="385D8A"/>
                </a:solidFill>
                <a:latin typeface="+mn-lt"/>
                <a:cs typeface="+mn-cs"/>
              </a:rPr>
              <a:t>האבן האמצעית בפתחים העשויים בצורת קשת קרויה כך מפני שהיא תומכת בכל מבנה הקשת .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666B7D19-61BB-45F6-BB11-223FFCBEA06A}"/>
              </a:ext>
            </a:extLst>
          </p:cNvPr>
          <p:cNvSpPr/>
          <p:nvPr/>
        </p:nvSpPr>
        <p:spPr>
          <a:xfrm>
            <a:off x="684213" y="1196975"/>
            <a:ext cx="4194175" cy="4173538"/>
          </a:xfrm>
          <a:prstGeom prst="rect">
            <a:avLst/>
          </a:prstGeom>
          <a:solidFill>
            <a:srgbClr val="385D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/>
          </a:p>
        </p:txBody>
      </p:sp>
      <p:pic>
        <p:nvPicPr>
          <p:cNvPr id="14345" name="Picture 2" descr="תוצאת תמונה עבור אבן ראשה">
            <a:extLst>
              <a:ext uri="{FF2B5EF4-FFF2-40B4-BE49-F238E27FC236}">
                <a16:creationId xmlns:a16="http://schemas.microsoft.com/office/drawing/2014/main" id="{60B417EC-C517-4AC7-969C-C1B28D62C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4" r="16765" b="28806"/>
          <a:stretch>
            <a:fillRect/>
          </a:stretch>
        </p:blipFill>
        <p:spPr bwMode="auto">
          <a:xfrm>
            <a:off x="361950" y="1389063"/>
            <a:ext cx="4951413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חץ ימינה 15">
            <a:extLst>
              <a:ext uri="{FF2B5EF4-FFF2-40B4-BE49-F238E27FC236}">
                <a16:creationId xmlns:a16="http://schemas.microsoft.com/office/drawing/2014/main" id="{33CF2984-754B-45C2-9469-0BA19D6816E1}"/>
              </a:ext>
            </a:extLst>
          </p:cNvPr>
          <p:cNvSpPr/>
          <p:nvPr/>
        </p:nvSpPr>
        <p:spPr>
          <a:xfrm rot="5400000">
            <a:off x="1755775" y="885825"/>
            <a:ext cx="1598613" cy="1008063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5" grpId="0" animBg="1" autoUpdateAnimBg="0"/>
      <p:bldP spid="18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6F18C2FE-13AB-4EBC-9F3C-E0203E97C305}"/>
              </a:ext>
            </a:extLst>
          </p:cNvPr>
          <p:cNvSpPr/>
          <p:nvPr/>
        </p:nvSpPr>
        <p:spPr>
          <a:xfrm>
            <a:off x="250825" y="188913"/>
            <a:ext cx="8713788" cy="6480175"/>
          </a:xfrm>
          <a:prstGeom prst="rect">
            <a:avLst/>
          </a:prstGeom>
          <a:solidFill>
            <a:srgbClr val="C3D6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608BBB-161C-4396-8984-5008AD0EE0EA}"/>
              </a:ext>
            </a:extLst>
          </p:cNvPr>
          <p:cNvSpPr txBox="1"/>
          <p:nvPr/>
        </p:nvSpPr>
        <p:spPr>
          <a:xfrm>
            <a:off x="5275263" y="2720975"/>
            <a:ext cx="3500437" cy="1016000"/>
          </a:xfrm>
          <a:prstGeom prst="rect">
            <a:avLst/>
          </a:prstGeom>
          <a:solidFill>
            <a:srgbClr val="A5C26A"/>
          </a:solidFill>
          <a:ln w="38100">
            <a:solidFill>
              <a:srgbClr val="385D8A"/>
            </a:solidFill>
          </a:ln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000" b="1" dirty="0">
                <a:solidFill>
                  <a:srgbClr val="385D8A"/>
                </a:solidFill>
                <a:latin typeface="+mn-lt"/>
                <a:cs typeface="+mn-cs"/>
              </a:rPr>
              <a:t>לְאַחַר שהמפכ"ל דָּן </a:t>
            </a:r>
            <a:r>
              <a:rPr lang="he-IL" sz="2000" b="1" dirty="0" err="1">
                <a:solidFill>
                  <a:srgbClr val="385D8A"/>
                </a:solidFill>
                <a:latin typeface="+mn-lt"/>
                <a:cs typeface="+mn-cs"/>
              </a:rPr>
              <a:t>בָּעִנְיָן</a:t>
            </a:r>
            <a:r>
              <a:rPr lang="he-IL" sz="2000" b="1" dirty="0">
                <a:solidFill>
                  <a:srgbClr val="385D8A"/>
                </a:solidFill>
                <a:latin typeface="+mn-lt"/>
                <a:cs typeface="+mn-cs"/>
              </a:rPr>
              <a:t> בְּכובֶד ראשׁ, הוּא הִגִּיעַ לַמַּסְקָנָה שֶׁהַפֶּשַׁע חָמוּר.</a:t>
            </a:r>
            <a:endParaRPr lang="he-IL" sz="1400" b="1" dirty="0">
              <a:solidFill>
                <a:srgbClr val="385D8A"/>
              </a:solidFill>
              <a:latin typeface="+mn-lt"/>
              <a:cs typeface="+mn-cs"/>
            </a:endParaRPr>
          </a:p>
        </p:txBody>
      </p:sp>
      <p:sp>
        <p:nvSpPr>
          <p:cNvPr id="12" name="חץ ימינה 11">
            <a:extLst>
              <a:ext uri="{FF2B5EF4-FFF2-40B4-BE49-F238E27FC236}">
                <a16:creationId xmlns:a16="http://schemas.microsoft.com/office/drawing/2014/main" id="{AC2B43A7-1E04-45F5-9BDC-B1D9D6706AF9}"/>
              </a:ext>
            </a:extLst>
          </p:cNvPr>
          <p:cNvSpPr/>
          <p:nvPr/>
        </p:nvSpPr>
        <p:spPr>
          <a:xfrm rot="5400000">
            <a:off x="6473825" y="1628776"/>
            <a:ext cx="1214437" cy="785812"/>
          </a:xfrm>
          <a:prstGeom prst="rightArrow">
            <a:avLst/>
          </a:prstGeom>
          <a:solidFill>
            <a:srgbClr val="385D8A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B492A7-4A8E-4FCC-9B20-462A08D3D1FA}"/>
              </a:ext>
            </a:extLst>
          </p:cNvPr>
          <p:cNvSpPr txBox="1"/>
          <p:nvPr/>
        </p:nvSpPr>
        <p:spPr>
          <a:xfrm>
            <a:off x="5486400" y="671513"/>
            <a:ext cx="3000375" cy="522287"/>
          </a:xfrm>
          <a:prstGeom prst="rect">
            <a:avLst/>
          </a:prstGeom>
          <a:solidFill>
            <a:srgbClr val="A5C26A"/>
          </a:solidFill>
          <a:ln w="38100">
            <a:solidFill>
              <a:srgbClr val="385D8A"/>
            </a:solidFill>
          </a:ln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rgbClr val="385D8A"/>
                </a:solidFill>
                <a:latin typeface="+mn-lt"/>
                <a:cs typeface="+mn-cs"/>
              </a:rPr>
              <a:t>בכובד ראש </a:t>
            </a:r>
          </a:p>
        </p:txBody>
      </p:sp>
      <p:sp>
        <p:nvSpPr>
          <p:cNvPr id="16" name="חץ ימינה 15">
            <a:extLst>
              <a:ext uri="{FF2B5EF4-FFF2-40B4-BE49-F238E27FC236}">
                <a16:creationId xmlns:a16="http://schemas.microsoft.com/office/drawing/2014/main" id="{FA7E0A48-8B86-4A94-9580-B74346DEFAD3}"/>
              </a:ext>
            </a:extLst>
          </p:cNvPr>
          <p:cNvSpPr/>
          <p:nvPr/>
        </p:nvSpPr>
        <p:spPr>
          <a:xfrm rot="5400000">
            <a:off x="6473825" y="3897313"/>
            <a:ext cx="1214438" cy="785812"/>
          </a:xfrm>
          <a:prstGeom prst="rightArrow">
            <a:avLst/>
          </a:prstGeom>
          <a:solidFill>
            <a:srgbClr val="385D8A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E90001-9717-4357-90CA-06E1AC30B18F}"/>
              </a:ext>
            </a:extLst>
          </p:cNvPr>
          <p:cNvSpPr txBox="1"/>
          <p:nvPr/>
        </p:nvSpPr>
        <p:spPr>
          <a:xfrm>
            <a:off x="5126038" y="4956175"/>
            <a:ext cx="3649662" cy="461963"/>
          </a:xfrm>
          <a:prstGeom prst="rect">
            <a:avLst/>
          </a:prstGeom>
          <a:solidFill>
            <a:srgbClr val="A5C26A"/>
          </a:solidFill>
          <a:ln w="38100">
            <a:solidFill>
              <a:srgbClr val="385D8A"/>
            </a:solidFill>
          </a:ln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b="1" dirty="0">
                <a:solidFill>
                  <a:srgbClr val="385D8A"/>
                </a:solidFill>
                <a:latin typeface="+mn-lt"/>
                <a:cs typeface="+mn-cs"/>
              </a:rPr>
              <a:t>ברצינות 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478ECC80-EBCF-407F-861A-49A45EE44B91}"/>
              </a:ext>
            </a:extLst>
          </p:cNvPr>
          <p:cNvSpPr/>
          <p:nvPr/>
        </p:nvSpPr>
        <p:spPr>
          <a:xfrm>
            <a:off x="684213" y="1196975"/>
            <a:ext cx="4194175" cy="4173538"/>
          </a:xfrm>
          <a:prstGeom prst="rect">
            <a:avLst/>
          </a:prstGeom>
          <a:solidFill>
            <a:srgbClr val="385D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/>
          </a:p>
        </p:txBody>
      </p:sp>
      <p:sp>
        <p:nvSpPr>
          <p:cNvPr id="11" name="חץ ימינה 15">
            <a:extLst>
              <a:ext uri="{FF2B5EF4-FFF2-40B4-BE49-F238E27FC236}">
                <a16:creationId xmlns:a16="http://schemas.microsoft.com/office/drawing/2014/main" id="{39BB5530-4E5E-4709-BEB1-9DE7A6E23561}"/>
              </a:ext>
            </a:extLst>
          </p:cNvPr>
          <p:cNvSpPr/>
          <p:nvPr/>
        </p:nvSpPr>
        <p:spPr>
          <a:xfrm rot="5400000">
            <a:off x="3820319" y="1423194"/>
            <a:ext cx="1179513" cy="720725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pic>
        <p:nvPicPr>
          <p:cNvPr id="15370" name="Picture 4" descr="תוצאת תמונה עבור מאזניים">
            <a:extLst>
              <a:ext uri="{FF2B5EF4-FFF2-40B4-BE49-F238E27FC236}">
                <a16:creationId xmlns:a16="http://schemas.microsoft.com/office/drawing/2014/main" id="{19225A19-5546-493B-B609-8BA78EB33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603375"/>
            <a:ext cx="4487863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" descr="תמונה קשורה">
            <a:extLst>
              <a:ext uri="{FF2B5EF4-FFF2-40B4-BE49-F238E27FC236}">
                <a16:creationId xmlns:a16="http://schemas.microsoft.com/office/drawing/2014/main" id="{5C89B687-A7A6-4848-B056-0546EEE31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5" y="2876550"/>
            <a:ext cx="1363663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4" descr="תוצאת תמונה עבור מאזניים">
            <a:extLst>
              <a:ext uri="{FF2B5EF4-FFF2-40B4-BE49-F238E27FC236}">
                <a16:creationId xmlns:a16="http://schemas.microsoft.com/office/drawing/2014/main" id="{7FB6E19C-3B73-4ACF-9E4A-000B06091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7" t="32332" r="-2197" b="349"/>
          <a:stretch>
            <a:fillRect/>
          </a:stretch>
        </p:blipFill>
        <p:spPr bwMode="auto">
          <a:xfrm>
            <a:off x="3400425" y="2701925"/>
            <a:ext cx="1720850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5" grpId="0" animBg="1" autoUpdateAnimBg="0"/>
      <p:bldP spid="18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EADB2F29-4381-4CBD-9C99-E80163229A7F}"/>
              </a:ext>
            </a:extLst>
          </p:cNvPr>
          <p:cNvSpPr/>
          <p:nvPr/>
        </p:nvSpPr>
        <p:spPr>
          <a:xfrm>
            <a:off x="250825" y="188913"/>
            <a:ext cx="8713788" cy="6480175"/>
          </a:xfrm>
          <a:prstGeom prst="rect">
            <a:avLst/>
          </a:prstGeom>
          <a:solidFill>
            <a:srgbClr val="C3D6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3E5BBC-0A7B-4830-9254-37944A92E1BC}"/>
              </a:ext>
            </a:extLst>
          </p:cNvPr>
          <p:cNvSpPr txBox="1"/>
          <p:nvPr/>
        </p:nvSpPr>
        <p:spPr>
          <a:xfrm>
            <a:off x="5275263" y="2720975"/>
            <a:ext cx="3500437" cy="1016000"/>
          </a:xfrm>
          <a:prstGeom prst="rect">
            <a:avLst/>
          </a:prstGeom>
          <a:solidFill>
            <a:srgbClr val="A5C26A"/>
          </a:solidFill>
          <a:ln w="38100">
            <a:solidFill>
              <a:srgbClr val="385D8A"/>
            </a:solidFill>
          </a:ln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000" b="1" dirty="0">
                <a:solidFill>
                  <a:srgbClr val="385D8A"/>
                </a:solidFill>
                <a:latin typeface="+mn-lt"/>
                <a:cs typeface="+mn-cs"/>
              </a:rPr>
              <a:t>הַשּׁוֹפֵט סָבוּר שֶׁהַנֶּהָג הַצָּעִיר </a:t>
            </a:r>
            <a:r>
              <a:rPr lang="he-IL" sz="2000" b="1" dirty="0" err="1">
                <a:solidFill>
                  <a:srgbClr val="385D8A"/>
                </a:solidFill>
                <a:latin typeface="+mn-lt"/>
                <a:cs typeface="+mn-cs"/>
              </a:rPr>
              <a:t>הִתְיַחֵס</a:t>
            </a:r>
            <a:r>
              <a:rPr lang="he-IL" sz="2000" b="1" dirty="0">
                <a:solidFill>
                  <a:srgbClr val="385D8A"/>
                </a:solidFill>
                <a:latin typeface="+mn-lt"/>
                <a:cs typeface="+mn-cs"/>
              </a:rPr>
              <a:t> בְּקַלּוּת ראשׁ לְתַמְרוּרֵי הָאַזְהָרָה.</a:t>
            </a:r>
            <a:endParaRPr lang="he-IL" sz="1400" b="1" dirty="0">
              <a:solidFill>
                <a:srgbClr val="385D8A"/>
              </a:solidFill>
              <a:latin typeface="+mn-lt"/>
              <a:cs typeface="+mn-cs"/>
            </a:endParaRPr>
          </a:p>
        </p:txBody>
      </p:sp>
      <p:sp>
        <p:nvSpPr>
          <p:cNvPr id="12" name="חץ ימינה 11">
            <a:extLst>
              <a:ext uri="{FF2B5EF4-FFF2-40B4-BE49-F238E27FC236}">
                <a16:creationId xmlns:a16="http://schemas.microsoft.com/office/drawing/2014/main" id="{F0127F1A-8036-4F02-8C25-4DA599FB2A03}"/>
              </a:ext>
            </a:extLst>
          </p:cNvPr>
          <p:cNvSpPr/>
          <p:nvPr/>
        </p:nvSpPr>
        <p:spPr>
          <a:xfrm rot="5400000">
            <a:off x="6473825" y="1628776"/>
            <a:ext cx="1214437" cy="785812"/>
          </a:xfrm>
          <a:prstGeom prst="rightArrow">
            <a:avLst/>
          </a:prstGeom>
          <a:solidFill>
            <a:srgbClr val="385D8A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A3D9C9-27F7-44C2-8839-0D0DE49D355A}"/>
              </a:ext>
            </a:extLst>
          </p:cNvPr>
          <p:cNvSpPr txBox="1"/>
          <p:nvPr/>
        </p:nvSpPr>
        <p:spPr>
          <a:xfrm>
            <a:off x="5486400" y="671513"/>
            <a:ext cx="3000375" cy="522287"/>
          </a:xfrm>
          <a:prstGeom prst="rect">
            <a:avLst/>
          </a:prstGeom>
          <a:solidFill>
            <a:srgbClr val="A5C26A"/>
          </a:solidFill>
          <a:ln w="38100">
            <a:solidFill>
              <a:srgbClr val="385D8A"/>
            </a:solidFill>
          </a:ln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rgbClr val="385D8A"/>
                </a:solidFill>
                <a:latin typeface="+mn-lt"/>
                <a:cs typeface="+mn-cs"/>
              </a:rPr>
              <a:t>בקלות ראש </a:t>
            </a:r>
          </a:p>
        </p:txBody>
      </p:sp>
      <p:sp>
        <p:nvSpPr>
          <p:cNvPr id="16" name="חץ ימינה 15">
            <a:extLst>
              <a:ext uri="{FF2B5EF4-FFF2-40B4-BE49-F238E27FC236}">
                <a16:creationId xmlns:a16="http://schemas.microsoft.com/office/drawing/2014/main" id="{F3CAED18-6F56-4E1B-BB7B-05736B53882A}"/>
              </a:ext>
            </a:extLst>
          </p:cNvPr>
          <p:cNvSpPr/>
          <p:nvPr/>
        </p:nvSpPr>
        <p:spPr>
          <a:xfrm rot="5400000">
            <a:off x="6473825" y="3897313"/>
            <a:ext cx="1214438" cy="785812"/>
          </a:xfrm>
          <a:prstGeom prst="rightArrow">
            <a:avLst/>
          </a:prstGeom>
          <a:solidFill>
            <a:srgbClr val="385D8A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C05C80-4ECE-4DA4-A75D-89E36EB8F173}"/>
              </a:ext>
            </a:extLst>
          </p:cNvPr>
          <p:cNvSpPr txBox="1"/>
          <p:nvPr/>
        </p:nvSpPr>
        <p:spPr>
          <a:xfrm>
            <a:off x="5126038" y="4956175"/>
            <a:ext cx="3649662" cy="830263"/>
          </a:xfrm>
          <a:prstGeom prst="rect">
            <a:avLst/>
          </a:prstGeom>
          <a:solidFill>
            <a:srgbClr val="A5C26A"/>
          </a:solidFill>
          <a:ln w="38100">
            <a:solidFill>
              <a:srgbClr val="385D8A"/>
            </a:solidFill>
          </a:ln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b="1" dirty="0">
                <a:solidFill>
                  <a:srgbClr val="385D8A"/>
                </a:solidFill>
                <a:latin typeface="+mn-lt"/>
                <a:cs typeface="+mn-cs"/>
              </a:rPr>
              <a:t>התייחסות חסרת רצינות, בזלזול.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5C79F0F6-1675-4AE6-8267-E198AD326424}"/>
              </a:ext>
            </a:extLst>
          </p:cNvPr>
          <p:cNvSpPr/>
          <p:nvPr/>
        </p:nvSpPr>
        <p:spPr>
          <a:xfrm>
            <a:off x="684213" y="1196975"/>
            <a:ext cx="4194175" cy="4173538"/>
          </a:xfrm>
          <a:prstGeom prst="rect">
            <a:avLst/>
          </a:prstGeom>
          <a:solidFill>
            <a:srgbClr val="385D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/>
          </a:p>
        </p:txBody>
      </p:sp>
      <p:sp>
        <p:nvSpPr>
          <p:cNvPr id="11" name="חץ ימינה 15">
            <a:extLst>
              <a:ext uri="{FF2B5EF4-FFF2-40B4-BE49-F238E27FC236}">
                <a16:creationId xmlns:a16="http://schemas.microsoft.com/office/drawing/2014/main" id="{13541E82-A9C9-471C-998E-A703A5E193D5}"/>
              </a:ext>
            </a:extLst>
          </p:cNvPr>
          <p:cNvSpPr/>
          <p:nvPr/>
        </p:nvSpPr>
        <p:spPr>
          <a:xfrm rot="5400000">
            <a:off x="858838" y="787400"/>
            <a:ext cx="1020762" cy="712788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pic>
        <p:nvPicPr>
          <p:cNvPr id="16394" name="Picture 4" descr="תוצאת תמונה עבור מאזניים">
            <a:extLst>
              <a:ext uri="{FF2B5EF4-FFF2-40B4-BE49-F238E27FC236}">
                <a16:creationId xmlns:a16="http://schemas.microsoft.com/office/drawing/2014/main" id="{13702DCD-73ED-4607-B818-30553D223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603375"/>
            <a:ext cx="4487863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2" descr="תמונה קשורה">
            <a:extLst>
              <a:ext uri="{FF2B5EF4-FFF2-40B4-BE49-F238E27FC236}">
                <a16:creationId xmlns:a16="http://schemas.microsoft.com/office/drawing/2014/main" id="{1FACB81D-90FA-45C1-B056-62E1ADA4F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2157413"/>
            <a:ext cx="1363662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4" descr="תוצאת תמונה עבור מאזניים">
            <a:extLst>
              <a:ext uri="{FF2B5EF4-FFF2-40B4-BE49-F238E27FC236}">
                <a16:creationId xmlns:a16="http://schemas.microsoft.com/office/drawing/2014/main" id="{05A2659E-974C-4FBA-BEDD-500138D20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28" t="34785" r="-2197" b="349"/>
          <a:stretch>
            <a:fillRect/>
          </a:stretch>
        </p:blipFill>
        <p:spPr bwMode="auto">
          <a:xfrm>
            <a:off x="900113" y="1989138"/>
            <a:ext cx="1506537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5" grpId="0" animBg="1" autoUpdateAnimBg="0"/>
      <p:bldP spid="18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7229800D-AFC9-48D7-BC57-8FB5891D0BFA}"/>
              </a:ext>
            </a:extLst>
          </p:cNvPr>
          <p:cNvSpPr/>
          <p:nvPr/>
        </p:nvSpPr>
        <p:spPr>
          <a:xfrm>
            <a:off x="250825" y="188913"/>
            <a:ext cx="8713788" cy="6480175"/>
          </a:xfrm>
          <a:prstGeom prst="rect">
            <a:avLst/>
          </a:prstGeom>
          <a:solidFill>
            <a:srgbClr val="C3D6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C1C5F7-425F-4490-957F-BC8652C02C74}"/>
              </a:ext>
            </a:extLst>
          </p:cNvPr>
          <p:cNvSpPr txBox="1"/>
          <p:nvPr/>
        </p:nvSpPr>
        <p:spPr>
          <a:xfrm>
            <a:off x="5275263" y="2720975"/>
            <a:ext cx="3500437" cy="1016000"/>
          </a:xfrm>
          <a:prstGeom prst="rect">
            <a:avLst/>
          </a:prstGeom>
          <a:solidFill>
            <a:srgbClr val="A5C26A"/>
          </a:solidFill>
          <a:ln w="38100">
            <a:solidFill>
              <a:srgbClr val="385D8A"/>
            </a:solidFill>
          </a:ln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000" b="1" dirty="0">
                <a:solidFill>
                  <a:srgbClr val="385D8A"/>
                </a:solidFill>
                <a:latin typeface="+mn-lt"/>
                <a:cs typeface="+mn-cs"/>
              </a:rPr>
              <a:t>לְאַחַר כָּל מִשְׂחָק "דֶּרְבִּי" יוֹרְדִים שַׂחְקָנֵי הַקְּבוּצָה שֶׁהִפְסִידָה אֲבֵלִים וַחֲפוּיֵי ראשׁ. </a:t>
            </a:r>
            <a:endParaRPr lang="he-IL" sz="1400" b="1" dirty="0">
              <a:solidFill>
                <a:srgbClr val="385D8A"/>
              </a:solidFill>
              <a:latin typeface="+mn-lt"/>
              <a:cs typeface="+mn-cs"/>
            </a:endParaRPr>
          </a:p>
        </p:txBody>
      </p:sp>
      <p:sp>
        <p:nvSpPr>
          <p:cNvPr id="12" name="חץ ימינה 11">
            <a:extLst>
              <a:ext uri="{FF2B5EF4-FFF2-40B4-BE49-F238E27FC236}">
                <a16:creationId xmlns:a16="http://schemas.microsoft.com/office/drawing/2014/main" id="{06D5A8A7-384B-4A8A-BFF2-85C39BBBEBE6}"/>
              </a:ext>
            </a:extLst>
          </p:cNvPr>
          <p:cNvSpPr/>
          <p:nvPr/>
        </p:nvSpPr>
        <p:spPr>
          <a:xfrm rot="5400000">
            <a:off x="6473825" y="1628776"/>
            <a:ext cx="1214437" cy="785812"/>
          </a:xfrm>
          <a:prstGeom prst="rightArrow">
            <a:avLst/>
          </a:prstGeom>
          <a:solidFill>
            <a:srgbClr val="385D8A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154B6A-8906-4345-B4CE-D62903A75955}"/>
              </a:ext>
            </a:extLst>
          </p:cNvPr>
          <p:cNvSpPr txBox="1"/>
          <p:nvPr/>
        </p:nvSpPr>
        <p:spPr>
          <a:xfrm>
            <a:off x="5486400" y="671513"/>
            <a:ext cx="3000375" cy="522287"/>
          </a:xfrm>
          <a:prstGeom prst="rect">
            <a:avLst/>
          </a:prstGeom>
          <a:solidFill>
            <a:srgbClr val="A5C26A"/>
          </a:solidFill>
          <a:ln w="38100">
            <a:solidFill>
              <a:srgbClr val="385D8A"/>
            </a:solidFill>
          </a:ln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rgbClr val="385D8A"/>
                </a:solidFill>
                <a:latin typeface="+mn-lt"/>
                <a:cs typeface="+mn-cs"/>
              </a:rPr>
              <a:t>אבל וחפוי ראש </a:t>
            </a:r>
          </a:p>
        </p:txBody>
      </p:sp>
      <p:sp>
        <p:nvSpPr>
          <p:cNvPr id="16" name="חץ ימינה 15">
            <a:extLst>
              <a:ext uri="{FF2B5EF4-FFF2-40B4-BE49-F238E27FC236}">
                <a16:creationId xmlns:a16="http://schemas.microsoft.com/office/drawing/2014/main" id="{9E074F49-C968-45D5-A4E8-864A20C37E33}"/>
              </a:ext>
            </a:extLst>
          </p:cNvPr>
          <p:cNvSpPr/>
          <p:nvPr/>
        </p:nvSpPr>
        <p:spPr>
          <a:xfrm rot="5400000">
            <a:off x="6473825" y="3897313"/>
            <a:ext cx="1214438" cy="785812"/>
          </a:xfrm>
          <a:prstGeom prst="rightArrow">
            <a:avLst/>
          </a:prstGeom>
          <a:solidFill>
            <a:srgbClr val="385D8A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BB1393-013C-4F0A-A9A8-CB0AF4D6CD10}"/>
              </a:ext>
            </a:extLst>
          </p:cNvPr>
          <p:cNvSpPr txBox="1"/>
          <p:nvPr/>
        </p:nvSpPr>
        <p:spPr>
          <a:xfrm>
            <a:off x="5126038" y="4956175"/>
            <a:ext cx="3649662" cy="461963"/>
          </a:xfrm>
          <a:prstGeom prst="rect">
            <a:avLst/>
          </a:prstGeom>
          <a:solidFill>
            <a:srgbClr val="A5C26A"/>
          </a:solidFill>
          <a:ln w="38100">
            <a:solidFill>
              <a:srgbClr val="385D8A"/>
            </a:solidFill>
          </a:ln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b="1" dirty="0">
                <a:solidFill>
                  <a:srgbClr val="385D8A"/>
                </a:solidFill>
                <a:latin typeface="+mn-lt"/>
                <a:cs typeface="+mn-cs"/>
              </a:rPr>
              <a:t>בֹּשׁ וְנִכְלַם.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E5165CC1-3901-44D4-A6D0-8ACCF8AB0585}"/>
              </a:ext>
            </a:extLst>
          </p:cNvPr>
          <p:cNvSpPr/>
          <p:nvPr/>
        </p:nvSpPr>
        <p:spPr>
          <a:xfrm>
            <a:off x="684213" y="1196975"/>
            <a:ext cx="4194175" cy="4173538"/>
          </a:xfrm>
          <a:prstGeom prst="rect">
            <a:avLst/>
          </a:prstGeom>
          <a:solidFill>
            <a:srgbClr val="385D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/>
          </a:p>
        </p:txBody>
      </p:sp>
      <p:pic>
        <p:nvPicPr>
          <p:cNvPr id="37890" name="Picture 2" descr="תמונה קשורה">
            <a:extLst>
              <a:ext uri="{FF2B5EF4-FFF2-40B4-BE49-F238E27FC236}">
                <a16:creationId xmlns:a16="http://schemas.microsoft.com/office/drawing/2014/main" id="{EF16BFAB-33B5-452E-B5D2-2FCF0ED1DA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0" t="18825" r="18385" b="22402"/>
          <a:stretch/>
        </p:blipFill>
        <p:spPr bwMode="auto">
          <a:xfrm>
            <a:off x="930275" y="1790700"/>
            <a:ext cx="3638550" cy="28765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5" grpId="0" animBg="1" autoUpdateAnimBg="0"/>
      <p:bldP spid="18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9298F4D8-9E2F-4AB0-9E8B-A8CD9E7916AB}"/>
              </a:ext>
            </a:extLst>
          </p:cNvPr>
          <p:cNvSpPr/>
          <p:nvPr/>
        </p:nvSpPr>
        <p:spPr>
          <a:xfrm>
            <a:off x="250825" y="188913"/>
            <a:ext cx="8713788" cy="6480175"/>
          </a:xfrm>
          <a:prstGeom prst="rect">
            <a:avLst/>
          </a:prstGeom>
          <a:solidFill>
            <a:srgbClr val="C3D6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A5AEB0-E4A0-499E-AF3A-FC07602FF6F0}"/>
              </a:ext>
            </a:extLst>
          </p:cNvPr>
          <p:cNvSpPr txBox="1"/>
          <p:nvPr/>
        </p:nvSpPr>
        <p:spPr>
          <a:xfrm>
            <a:off x="5275263" y="2720975"/>
            <a:ext cx="3500437" cy="1016000"/>
          </a:xfrm>
          <a:prstGeom prst="rect">
            <a:avLst/>
          </a:prstGeom>
          <a:solidFill>
            <a:srgbClr val="A5C26A"/>
          </a:solidFill>
          <a:ln w="38100">
            <a:solidFill>
              <a:srgbClr val="385D8A"/>
            </a:solidFill>
          </a:ln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000" b="1" dirty="0">
                <a:solidFill>
                  <a:srgbClr val="385D8A"/>
                </a:solidFill>
                <a:latin typeface="+mn-lt"/>
                <a:cs typeface="+mn-cs"/>
              </a:rPr>
              <a:t>הַחֶבְרָה לַהֲגָנַת הַטֶּבַע סִמְּנָה שְׁבִילִים לַמְּטַיְּלִים בְּרַחֲבֵי הָאָרֶץ, וּמִי שֶׁיּוֹרֵד מֵהֶם דָּמוֹ בְּראשׁוֹ. . </a:t>
            </a:r>
            <a:endParaRPr lang="he-IL" sz="1400" b="1" dirty="0">
              <a:solidFill>
                <a:srgbClr val="385D8A"/>
              </a:solidFill>
              <a:latin typeface="+mn-lt"/>
              <a:cs typeface="+mn-cs"/>
            </a:endParaRPr>
          </a:p>
        </p:txBody>
      </p:sp>
      <p:sp>
        <p:nvSpPr>
          <p:cNvPr id="12" name="חץ ימינה 11">
            <a:extLst>
              <a:ext uri="{FF2B5EF4-FFF2-40B4-BE49-F238E27FC236}">
                <a16:creationId xmlns:a16="http://schemas.microsoft.com/office/drawing/2014/main" id="{E9FCD1D2-77CA-48CE-A293-40FCAC7DF4CB}"/>
              </a:ext>
            </a:extLst>
          </p:cNvPr>
          <p:cNvSpPr/>
          <p:nvPr/>
        </p:nvSpPr>
        <p:spPr>
          <a:xfrm rot="5400000">
            <a:off x="6473825" y="1628776"/>
            <a:ext cx="1214437" cy="785812"/>
          </a:xfrm>
          <a:prstGeom prst="rightArrow">
            <a:avLst/>
          </a:prstGeom>
          <a:solidFill>
            <a:srgbClr val="385D8A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455625-BFE3-4A6D-B7F0-BE8F39D31660}"/>
              </a:ext>
            </a:extLst>
          </p:cNvPr>
          <p:cNvSpPr txBox="1"/>
          <p:nvPr/>
        </p:nvSpPr>
        <p:spPr>
          <a:xfrm>
            <a:off x="5486400" y="671513"/>
            <a:ext cx="3000375" cy="522287"/>
          </a:xfrm>
          <a:prstGeom prst="rect">
            <a:avLst/>
          </a:prstGeom>
          <a:solidFill>
            <a:srgbClr val="A5C26A"/>
          </a:solidFill>
          <a:ln w="38100">
            <a:solidFill>
              <a:srgbClr val="385D8A"/>
            </a:solidFill>
          </a:ln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rgbClr val="385D8A"/>
                </a:solidFill>
                <a:latin typeface="+mn-lt"/>
                <a:cs typeface="+mn-cs"/>
              </a:rPr>
              <a:t>דמו בראשו</a:t>
            </a:r>
          </a:p>
        </p:txBody>
      </p:sp>
      <p:sp>
        <p:nvSpPr>
          <p:cNvPr id="16" name="חץ ימינה 15">
            <a:extLst>
              <a:ext uri="{FF2B5EF4-FFF2-40B4-BE49-F238E27FC236}">
                <a16:creationId xmlns:a16="http://schemas.microsoft.com/office/drawing/2014/main" id="{64DE6604-C8DC-4B14-B90B-024CC85E2F39}"/>
              </a:ext>
            </a:extLst>
          </p:cNvPr>
          <p:cNvSpPr/>
          <p:nvPr/>
        </p:nvSpPr>
        <p:spPr>
          <a:xfrm rot="5400000">
            <a:off x="6473825" y="3897313"/>
            <a:ext cx="1214438" cy="785812"/>
          </a:xfrm>
          <a:prstGeom prst="rightArrow">
            <a:avLst/>
          </a:prstGeom>
          <a:solidFill>
            <a:srgbClr val="385D8A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175CB2-13A7-4F80-AEF8-47593B47899F}"/>
              </a:ext>
            </a:extLst>
          </p:cNvPr>
          <p:cNvSpPr txBox="1"/>
          <p:nvPr/>
        </p:nvSpPr>
        <p:spPr>
          <a:xfrm>
            <a:off x="5126038" y="4956175"/>
            <a:ext cx="3649662" cy="830263"/>
          </a:xfrm>
          <a:prstGeom prst="rect">
            <a:avLst/>
          </a:prstGeom>
          <a:solidFill>
            <a:srgbClr val="A5C26A"/>
          </a:solidFill>
          <a:ln w="38100">
            <a:solidFill>
              <a:srgbClr val="385D8A"/>
            </a:solidFill>
          </a:ln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b="1" dirty="0">
                <a:solidFill>
                  <a:srgbClr val="385D8A"/>
                </a:solidFill>
              </a:rPr>
              <a:t>הוא אשם באסונו, הוא </a:t>
            </a:r>
            <a:r>
              <a:rPr lang="he-IL" sz="2400" b="1" dirty="0" err="1">
                <a:solidFill>
                  <a:srgbClr val="385D8A"/>
                </a:solidFill>
              </a:rPr>
              <a:t>ישא</a:t>
            </a:r>
            <a:r>
              <a:rPr lang="he-IL" sz="2400" b="1" dirty="0">
                <a:solidFill>
                  <a:srgbClr val="385D8A"/>
                </a:solidFill>
              </a:rPr>
              <a:t> באחריות למעשיו.</a:t>
            </a:r>
            <a:endParaRPr lang="he-IL" sz="2400" b="1" dirty="0">
              <a:solidFill>
                <a:srgbClr val="385D8A"/>
              </a:solidFill>
              <a:latin typeface="+mn-lt"/>
              <a:cs typeface="+mn-cs"/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143B9D75-4BBB-4DDD-B225-F60DE07D2C17}"/>
              </a:ext>
            </a:extLst>
          </p:cNvPr>
          <p:cNvSpPr/>
          <p:nvPr/>
        </p:nvSpPr>
        <p:spPr>
          <a:xfrm>
            <a:off x="684213" y="1196975"/>
            <a:ext cx="4194175" cy="4173538"/>
          </a:xfrm>
          <a:prstGeom prst="rect">
            <a:avLst/>
          </a:prstGeom>
          <a:solidFill>
            <a:srgbClr val="385D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/>
          </a:p>
        </p:txBody>
      </p:sp>
      <p:pic>
        <p:nvPicPr>
          <p:cNvPr id="18441" name="Picture 2" descr="תוצאת תמונה עבור דמו בראשו">
            <a:extLst>
              <a:ext uri="{FF2B5EF4-FFF2-40B4-BE49-F238E27FC236}">
                <a16:creationId xmlns:a16="http://schemas.microsoft.com/office/drawing/2014/main" id="{9890572D-A418-4915-8A4F-9EF217058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r="24800" b="28999"/>
          <a:stretch>
            <a:fillRect/>
          </a:stretch>
        </p:blipFill>
        <p:spPr bwMode="auto">
          <a:xfrm>
            <a:off x="971550" y="1773238"/>
            <a:ext cx="3544888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צורה חופשית: צורה 1">
            <a:extLst>
              <a:ext uri="{FF2B5EF4-FFF2-40B4-BE49-F238E27FC236}">
                <a16:creationId xmlns:a16="http://schemas.microsoft.com/office/drawing/2014/main" id="{1A3C7329-CBBC-4DF7-921A-3A085F356767}"/>
              </a:ext>
            </a:extLst>
          </p:cNvPr>
          <p:cNvSpPr/>
          <p:nvPr/>
        </p:nvSpPr>
        <p:spPr>
          <a:xfrm>
            <a:off x="1691680" y="2214702"/>
            <a:ext cx="784563" cy="414199"/>
          </a:xfrm>
          <a:custGeom>
            <a:avLst/>
            <a:gdLst>
              <a:gd name="connsiteX0" fmla="*/ 229392 w 784563"/>
              <a:gd name="connsiteY0" fmla="*/ 54970 h 414199"/>
              <a:gd name="connsiteX1" fmla="*/ 311034 w 784563"/>
              <a:gd name="connsiteY1" fmla="*/ 22313 h 414199"/>
              <a:gd name="connsiteX2" fmla="*/ 719249 w 784563"/>
              <a:gd name="connsiteY2" fmla="*/ 22313 h 414199"/>
              <a:gd name="connsiteX3" fmla="*/ 768234 w 784563"/>
              <a:gd name="connsiteY3" fmla="*/ 38642 h 414199"/>
              <a:gd name="connsiteX4" fmla="*/ 784563 w 784563"/>
              <a:gd name="connsiteY4" fmla="*/ 87627 h 414199"/>
              <a:gd name="connsiteX5" fmla="*/ 702920 w 784563"/>
              <a:gd name="connsiteY5" fmla="*/ 299899 h 414199"/>
              <a:gd name="connsiteX6" fmla="*/ 670263 w 784563"/>
              <a:gd name="connsiteY6" fmla="*/ 348884 h 414199"/>
              <a:gd name="connsiteX7" fmla="*/ 572292 w 784563"/>
              <a:gd name="connsiteY7" fmla="*/ 414199 h 414199"/>
              <a:gd name="connsiteX8" fmla="*/ 457992 w 784563"/>
              <a:gd name="connsiteY8" fmla="*/ 397870 h 414199"/>
              <a:gd name="connsiteX9" fmla="*/ 409006 w 784563"/>
              <a:gd name="connsiteY9" fmla="*/ 316227 h 414199"/>
              <a:gd name="connsiteX10" fmla="*/ 311034 w 784563"/>
              <a:gd name="connsiteY10" fmla="*/ 299899 h 414199"/>
              <a:gd name="connsiteX11" fmla="*/ 164077 w 784563"/>
              <a:gd name="connsiteY11" fmla="*/ 316227 h 414199"/>
              <a:gd name="connsiteX12" fmla="*/ 115092 w 784563"/>
              <a:gd name="connsiteY12" fmla="*/ 348884 h 414199"/>
              <a:gd name="connsiteX13" fmla="*/ 66106 w 784563"/>
              <a:gd name="connsiteY13" fmla="*/ 365213 h 414199"/>
              <a:gd name="connsiteX14" fmla="*/ 792 w 784563"/>
              <a:gd name="connsiteY14" fmla="*/ 348884 h 414199"/>
              <a:gd name="connsiteX15" fmla="*/ 33449 w 784563"/>
              <a:gd name="connsiteY15" fmla="*/ 152942 h 414199"/>
              <a:gd name="connsiteX16" fmla="*/ 98763 w 784563"/>
              <a:gd name="connsiteY16" fmla="*/ 54970 h 414199"/>
              <a:gd name="connsiteX17" fmla="*/ 229392 w 784563"/>
              <a:gd name="connsiteY17" fmla="*/ 54970 h 41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84563" h="414199">
                <a:moveTo>
                  <a:pt x="229392" y="54970"/>
                </a:moveTo>
                <a:cubicBezTo>
                  <a:pt x="256606" y="44084"/>
                  <a:pt x="283228" y="31582"/>
                  <a:pt x="311034" y="22313"/>
                </a:cubicBezTo>
                <a:cubicBezTo>
                  <a:pt x="448791" y="-23606"/>
                  <a:pt x="550603" y="14282"/>
                  <a:pt x="719249" y="22313"/>
                </a:cubicBezTo>
                <a:cubicBezTo>
                  <a:pt x="735577" y="27756"/>
                  <a:pt x="756064" y="26472"/>
                  <a:pt x="768234" y="38642"/>
                </a:cubicBezTo>
                <a:cubicBezTo>
                  <a:pt x="780404" y="50812"/>
                  <a:pt x="784563" y="70415"/>
                  <a:pt x="784563" y="87627"/>
                </a:cubicBezTo>
                <a:cubicBezTo>
                  <a:pt x="784563" y="207961"/>
                  <a:pt x="767269" y="203375"/>
                  <a:pt x="702920" y="299899"/>
                </a:cubicBezTo>
                <a:cubicBezTo>
                  <a:pt x="692034" y="316227"/>
                  <a:pt x="686591" y="337998"/>
                  <a:pt x="670263" y="348884"/>
                </a:cubicBezTo>
                <a:lnTo>
                  <a:pt x="572292" y="414199"/>
                </a:lnTo>
                <a:cubicBezTo>
                  <a:pt x="534192" y="408756"/>
                  <a:pt x="494504" y="410041"/>
                  <a:pt x="457992" y="397870"/>
                </a:cubicBezTo>
                <a:cubicBezTo>
                  <a:pt x="345290" y="360303"/>
                  <a:pt x="506086" y="371701"/>
                  <a:pt x="409006" y="316227"/>
                </a:cubicBezTo>
                <a:cubicBezTo>
                  <a:pt x="380260" y="299801"/>
                  <a:pt x="343691" y="305342"/>
                  <a:pt x="311034" y="299899"/>
                </a:cubicBezTo>
                <a:cubicBezTo>
                  <a:pt x="262048" y="305342"/>
                  <a:pt x="211893" y="304273"/>
                  <a:pt x="164077" y="316227"/>
                </a:cubicBezTo>
                <a:cubicBezTo>
                  <a:pt x="145039" y="320987"/>
                  <a:pt x="132644" y="340108"/>
                  <a:pt x="115092" y="348884"/>
                </a:cubicBezTo>
                <a:cubicBezTo>
                  <a:pt x="99697" y="356581"/>
                  <a:pt x="82435" y="359770"/>
                  <a:pt x="66106" y="365213"/>
                </a:cubicBezTo>
                <a:cubicBezTo>
                  <a:pt x="44335" y="359770"/>
                  <a:pt x="7241" y="370379"/>
                  <a:pt x="792" y="348884"/>
                </a:cubicBezTo>
                <a:cubicBezTo>
                  <a:pt x="-3414" y="334864"/>
                  <a:pt x="9368" y="196288"/>
                  <a:pt x="33449" y="152942"/>
                </a:cubicBezTo>
                <a:cubicBezTo>
                  <a:pt x="52510" y="118632"/>
                  <a:pt x="59514" y="54970"/>
                  <a:pt x="98763" y="54970"/>
                </a:cubicBezTo>
                <a:lnTo>
                  <a:pt x="229392" y="54970"/>
                </a:lnTo>
                <a:close/>
              </a:path>
            </a:pathLst>
          </a:custGeom>
          <a:solidFill>
            <a:srgbClr val="D71A2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5" grpId="0" animBg="1" autoUpdateAnimBg="0"/>
      <p:bldP spid="18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B9500EB1-0291-4B3D-961B-D4DE969C1844}"/>
              </a:ext>
            </a:extLst>
          </p:cNvPr>
          <p:cNvSpPr/>
          <p:nvPr/>
        </p:nvSpPr>
        <p:spPr>
          <a:xfrm>
            <a:off x="250825" y="188913"/>
            <a:ext cx="8713788" cy="6480175"/>
          </a:xfrm>
          <a:prstGeom prst="rect">
            <a:avLst/>
          </a:prstGeom>
          <a:solidFill>
            <a:srgbClr val="C3D6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3B04AB-A45E-4466-9344-B609023E2DB3}"/>
              </a:ext>
            </a:extLst>
          </p:cNvPr>
          <p:cNvSpPr txBox="1"/>
          <p:nvPr/>
        </p:nvSpPr>
        <p:spPr>
          <a:xfrm>
            <a:off x="5311775" y="2757488"/>
            <a:ext cx="3500438" cy="1323975"/>
          </a:xfrm>
          <a:prstGeom prst="rect">
            <a:avLst/>
          </a:prstGeom>
          <a:solidFill>
            <a:srgbClr val="A5C26A"/>
          </a:solidFill>
          <a:ln w="38100">
            <a:solidFill>
              <a:srgbClr val="385D8A"/>
            </a:solidFill>
          </a:ln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000" b="1" dirty="0">
                <a:solidFill>
                  <a:srgbClr val="385D8A"/>
                </a:solidFill>
                <a:latin typeface="+mn-lt"/>
                <a:cs typeface="+mn-cs"/>
              </a:rPr>
              <a:t>ממליצה לך להישאר בהקבצה הראשונה כמו שתמיד </a:t>
            </a:r>
            <a:r>
              <a:rPr lang="he-IL" sz="2000" b="1" dirty="0" err="1">
                <a:solidFill>
                  <a:srgbClr val="385D8A"/>
                </a:solidFill>
                <a:latin typeface="+mn-lt"/>
                <a:cs typeface="+mn-cs"/>
              </a:rPr>
              <a:t>אמא</a:t>
            </a:r>
            <a:r>
              <a:rPr lang="he-IL" sz="2000" b="1" dirty="0">
                <a:solidFill>
                  <a:srgbClr val="385D8A"/>
                </a:solidFill>
                <a:latin typeface="+mn-lt"/>
                <a:cs typeface="+mn-cs"/>
              </a:rPr>
              <a:t> אמרה </a:t>
            </a:r>
            <a:r>
              <a:rPr lang="he-IL" sz="2000" b="1" dirty="0" err="1">
                <a:solidFill>
                  <a:srgbClr val="385D8A"/>
                </a:solidFill>
                <a:latin typeface="+mn-lt"/>
                <a:cs typeface="+mn-cs"/>
              </a:rPr>
              <a:t>הוה</a:t>
            </a:r>
            <a:r>
              <a:rPr lang="he-IL" sz="2000" b="1" dirty="0">
                <a:solidFill>
                  <a:srgbClr val="385D8A"/>
                </a:solidFill>
                <a:latin typeface="+mn-lt"/>
                <a:cs typeface="+mn-cs"/>
              </a:rPr>
              <a:t> זנב לאריות, ואל תהי ראש לשועלים</a:t>
            </a:r>
            <a:endParaRPr lang="he-IL" sz="1400" b="1" dirty="0">
              <a:solidFill>
                <a:srgbClr val="385D8A"/>
              </a:solidFill>
              <a:latin typeface="+mn-lt"/>
              <a:cs typeface="+mn-cs"/>
            </a:endParaRPr>
          </a:p>
        </p:txBody>
      </p:sp>
      <p:sp>
        <p:nvSpPr>
          <p:cNvPr id="12" name="חץ ימינה 11">
            <a:extLst>
              <a:ext uri="{FF2B5EF4-FFF2-40B4-BE49-F238E27FC236}">
                <a16:creationId xmlns:a16="http://schemas.microsoft.com/office/drawing/2014/main" id="{C80EF959-9889-4757-BAF9-50E82CBDCD65}"/>
              </a:ext>
            </a:extLst>
          </p:cNvPr>
          <p:cNvSpPr/>
          <p:nvPr/>
        </p:nvSpPr>
        <p:spPr>
          <a:xfrm rot="5400000">
            <a:off x="6454775" y="1851026"/>
            <a:ext cx="1214437" cy="785812"/>
          </a:xfrm>
          <a:prstGeom prst="rightArrow">
            <a:avLst/>
          </a:prstGeom>
          <a:solidFill>
            <a:srgbClr val="385D8A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F3756C-2C5A-4DBF-A711-F67F09F6B21A}"/>
              </a:ext>
            </a:extLst>
          </p:cNvPr>
          <p:cNvSpPr txBox="1"/>
          <p:nvPr/>
        </p:nvSpPr>
        <p:spPr>
          <a:xfrm>
            <a:off x="5524500" y="346075"/>
            <a:ext cx="3000375" cy="1385888"/>
          </a:xfrm>
          <a:prstGeom prst="rect">
            <a:avLst/>
          </a:prstGeom>
          <a:solidFill>
            <a:srgbClr val="A5C26A"/>
          </a:solidFill>
          <a:ln w="38100">
            <a:solidFill>
              <a:srgbClr val="385D8A"/>
            </a:solidFill>
          </a:ln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 err="1">
                <a:solidFill>
                  <a:srgbClr val="385D8A"/>
                </a:solidFill>
                <a:latin typeface="+mn-lt"/>
                <a:cs typeface="+mn-cs"/>
              </a:rPr>
              <a:t>הוה</a:t>
            </a:r>
            <a:r>
              <a:rPr lang="he-IL" sz="2800" b="1" dirty="0">
                <a:solidFill>
                  <a:srgbClr val="385D8A"/>
                </a:solidFill>
                <a:latin typeface="+mn-lt"/>
                <a:cs typeface="+mn-cs"/>
              </a:rPr>
              <a:t> זנב לאריות, ואל תהי ראש לשועלים</a:t>
            </a:r>
          </a:p>
        </p:txBody>
      </p:sp>
      <p:sp>
        <p:nvSpPr>
          <p:cNvPr id="16" name="חץ ימינה 15">
            <a:extLst>
              <a:ext uri="{FF2B5EF4-FFF2-40B4-BE49-F238E27FC236}">
                <a16:creationId xmlns:a16="http://schemas.microsoft.com/office/drawing/2014/main" id="{3CD89D6B-AB1E-4AC8-A6D1-0D7FEA9A5E58}"/>
              </a:ext>
            </a:extLst>
          </p:cNvPr>
          <p:cNvSpPr/>
          <p:nvPr/>
        </p:nvSpPr>
        <p:spPr>
          <a:xfrm rot="5400000">
            <a:off x="6343650" y="4279901"/>
            <a:ext cx="1214437" cy="785812"/>
          </a:xfrm>
          <a:prstGeom prst="rightArrow">
            <a:avLst/>
          </a:prstGeom>
          <a:solidFill>
            <a:srgbClr val="385D8A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87EFAD-8803-4467-B78E-9FCB1CC2319D}"/>
              </a:ext>
            </a:extLst>
          </p:cNvPr>
          <p:cNvSpPr txBox="1"/>
          <p:nvPr/>
        </p:nvSpPr>
        <p:spPr>
          <a:xfrm>
            <a:off x="5126038" y="5265738"/>
            <a:ext cx="3649662" cy="1322387"/>
          </a:xfrm>
          <a:prstGeom prst="rect">
            <a:avLst/>
          </a:prstGeom>
          <a:solidFill>
            <a:srgbClr val="A5C26A"/>
          </a:solidFill>
          <a:ln w="38100">
            <a:solidFill>
              <a:srgbClr val="385D8A"/>
            </a:solidFill>
          </a:ln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000" b="1" dirty="0">
                <a:solidFill>
                  <a:srgbClr val="385D8A"/>
                </a:solidFill>
              </a:rPr>
              <a:t>מוטב להיות אחרון בקבוצה של טובים ושל חכמים (וללמוד מהם), מאשר ראשון בין רעים או בין טיפשים. </a:t>
            </a:r>
            <a:endParaRPr lang="he-IL" sz="2000" b="1" dirty="0">
              <a:solidFill>
                <a:srgbClr val="385D8A"/>
              </a:solidFill>
              <a:latin typeface="+mn-lt"/>
              <a:cs typeface="+mn-cs"/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BBA33390-76A6-460C-AC3F-DC7FCFE21850}"/>
              </a:ext>
            </a:extLst>
          </p:cNvPr>
          <p:cNvSpPr/>
          <p:nvPr/>
        </p:nvSpPr>
        <p:spPr>
          <a:xfrm>
            <a:off x="684213" y="1196975"/>
            <a:ext cx="4194175" cy="4173538"/>
          </a:xfrm>
          <a:prstGeom prst="rect">
            <a:avLst/>
          </a:prstGeom>
          <a:solidFill>
            <a:srgbClr val="385D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/>
          </a:p>
        </p:txBody>
      </p:sp>
      <p:pic>
        <p:nvPicPr>
          <p:cNvPr id="19465" name="Picture 2" descr="תוצאת תמונה עבור אריה זנב">
            <a:extLst>
              <a:ext uri="{FF2B5EF4-FFF2-40B4-BE49-F238E27FC236}">
                <a16:creationId xmlns:a16="http://schemas.microsoft.com/office/drawing/2014/main" id="{E7391AA1-AF45-4EB1-A574-45BF7EA22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0" t="12041" r="10153" b="9792"/>
          <a:stretch>
            <a:fillRect/>
          </a:stretch>
        </p:blipFill>
        <p:spPr bwMode="auto">
          <a:xfrm>
            <a:off x="2755900" y="2376488"/>
            <a:ext cx="2181225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4" descr="תוצאת תמונה עבור ראש שועל">
            <a:extLst>
              <a:ext uri="{FF2B5EF4-FFF2-40B4-BE49-F238E27FC236}">
                <a16:creationId xmlns:a16="http://schemas.microsoft.com/office/drawing/2014/main" id="{2E4C9300-B3C7-4FB5-ABF5-1FB011D4E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2384425"/>
            <a:ext cx="2054225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6" descr="תמונה קשורה">
            <a:extLst>
              <a:ext uri="{FF2B5EF4-FFF2-40B4-BE49-F238E27FC236}">
                <a16:creationId xmlns:a16="http://schemas.microsoft.com/office/drawing/2014/main" id="{6D73FB95-7FAE-4E2B-8236-224F2A1E1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1414463"/>
            <a:ext cx="200025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8" descr="תמונה קשורה">
            <a:extLst>
              <a:ext uri="{FF2B5EF4-FFF2-40B4-BE49-F238E27FC236}">
                <a16:creationId xmlns:a16="http://schemas.microsoft.com/office/drawing/2014/main" id="{5CB3D097-6E7A-4FBF-A836-08A8BE2BA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1320800"/>
            <a:ext cx="1843088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חץ ימינה 11">
            <a:extLst>
              <a:ext uri="{FF2B5EF4-FFF2-40B4-BE49-F238E27FC236}">
                <a16:creationId xmlns:a16="http://schemas.microsoft.com/office/drawing/2014/main" id="{CF51591F-DF8E-4ED2-ACEF-9C85CDCE84A7}"/>
              </a:ext>
            </a:extLst>
          </p:cNvPr>
          <p:cNvSpPr/>
          <p:nvPr/>
        </p:nvSpPr>
        <p:spPr>
          <a:xfrm rot="5400000">
            <a:off x="4086225" y="2840038"/>
            <a:ext cx="871538" cy="633412"/>
          </a:xfrm>
          <a:prstGeom prst="rightArrow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5" grpId="0" animBg="1" autoUpdateAnimBg="0"/>
      <p:bldP spid="18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B8CE5189-9302-46FD-93D6-F89C10E3245A}"/>
              </a:ext>
            </a:extLst>
          </p:cNvPr>
          <p:cNvSpPr/>
          <p:nvPr/>
        </p:nvSpPr>
        <p:spPr>
          <a:xfrm>
            <a:off x="250825" y="188913"/>
            <a:ext cx="8713788" cy="6480175"/>
          </a:xfrm>
          <a:prstGeom prst="rect">
            <a:avLst/>
          </a:prstGeom>
          <a:solidFill>
            <a:srgbClr val="C3D6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E8612C-0C5F-4FD6-9F2A-224AC5B22FA4}"/>
              </a:ext>
            </a:extLst>
          </p:cNvPr>
          <p:cNvSpPr txBox="1"/>
          <p:nvPr/>
        </p:nvSpPr>
        <p:spPr>
          <a:xfrm>
            <a:off x="5275263" y="2608263"/>
            <a:ext cx="3500437" cy="1323975"/>
          </a:xfrm>
          <a:prstGeom prst="rect">
            <a:avLst/>
          </a:prstGeom>
          <a:solidFill>
            <a:srgbClr val="A5C26A"/>
          </a:solidFill>
          <a:ln w="38100">
            <a:solidFill>
              <a:srgbClr val="385D8A"/>
            </a:solidFill>
          </a:ln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000" b="1" dirty="0">
                <a:solidFill>
                  <a:srgbClr val="385D8A"/>
                </a:solidFill>
                <a:latin typeface="+mn-lt"/>
                <a:cs typeface="+mn-cs"/>
              </a:rPr>
              <a:t>הבחור הזה יש לו ראש על הכתפיים. הוא מבין מיד מה עליו לעשות ויודע לפתור בעיות במהירות וביעילות.</a:t>
            </a:r>
            <a:endParaRPr lang="he-IL" sz="1400" b="1" dirty="0">
              <a:solidFill>
                <a:srgbClr val="385D8A"/>
              </a:solidFill>
              <a:latin typeface="+mn-lt"/>
              <a:cs typeface="+mn-cs"/>
            </a:endParaRPr>
          </a:p>
        </p:txBody>
      </p:sp>
      <p:sp>
        <p:nvSpPr>
          <p:cNvPr id="12" name="חץ ימינה 11">
            <a:extLst>
              <a:ext uri="{FF2B5EF4-FFF2-40B4-BE49-F238E27FC236}">
                <a16:creationId xmlns:a16="http://schemas.microsoft.com/office/drawing/2014/main" id="{C071AD40-C310-4AEC-8E68-C146C695933D}"/>
              </a:ext>
            </a:extLst>
          </p:cNvPr>
          <p:cNvSpPr/>
          <p:nvPr/>
        </p:nvSpPr>
        <p:spPr>
          <a:xfrm rot="5400000">
            <a:off x="6473825" y="1628776"/>
            <a:ext cx="1214437" cy="785812"/>
          </a:xfrm>
          <a:prstGeom prst="rightArrow">
            <a:avLst/>
          </a:prstGeom>
          <a:solidFill>
            <a:srgbClr val="385D8A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E45F5E-D2BC-4E4A-AA6F-189A634B916B}"/>
              </a:ext>
            </a:extLst>
          </p:cNvPr>
          <p:cNvSpPr txBox="1"/>
          <p:nvPr/>
        </p:nvSpPr>
        <p:spPr>
          <a:xfrm>
            <a:off x="5486400" y="671513"/>
            <a:ext cx="3000375" cy="522287"/>
          </a:xfrm>
          <a:prstGeom prst="rect">
            <a:avLst/>
          </a:prstGeom>
          <a:solidFill>
            <a:srgbClr val="A5C26A"/>
          </a:solidFill>
          <a:ln w="38100">
            <a:solidFill>
              <a:srgbClr val="385D8A"/>
            </a:solidFill>
          </a:ln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rgbClr val="385D8A"/>
                </a:solidFill>
                <a:latin typeface="+mn-lt"/>
                <a:cs typeface="+mn-cs"/>
              </a:rPr>
              <a:t>ראש על הכתפיים </a:t>
            </a:r>
          </a:p>
        </p:txBody>
      </p:sp>
      <p:sp>
        <p:nvSpPr>
          <p:cNvPr id="16" name="חץ ימינה 15">
            <a:extLst>
              <a:ext uri="{FF2B5EF4-FFF2-40B4-BE49-F238E27FC236}">
                <a16:creationId xmlns:a16="http://schemas.microsoft.com/office/drawing/2014/main" id="{FFBABA64-AE1C-41DD-B777-B319F8B63360}"/>
              </a:ext>
            </a:extLst>
          </p:cNvPr>
          <p:cNvSpPr/>
          <p:nvPr/>
        </p:nvSpPr>
        <p:spPr>
          <a:xfrm rot="5400000">
            <a:off x="6343650" y="4160838"/>
            <a:ext cx="1214438" cy="785812"/>
          </a:xfrm>
          <a:prstGeom prst="rightArrow">
            <a:avLst/>
          </a:prstGeom>
          <a:solidFill>
            <a:srgbClr val="385D8A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A7D9A6-74C4-4B6C-B4C8-4C3D2E424172}"/>
              </a:ext>
            </a:extLst>
          </p:cNvPr>
          <p:cNvSpPr txBox="1"/>
          <p:nvPr/>
        </p:nvSpPr>
        <p:spPr>
          <a:xfrm>
            <a:off x="5126038" y="5341938"/>
            <a:ext cx="3649662" cy="830262"/>
          </a:xfrm>
          <a:prstGeom prst="rect">
            <a:avLst/>
          </a:prstGeom>
          <a:solidFill>
            <a:srgbClr val="A5C26A"/>
          </a:solidFill>
          <a:ln w="38100">
            <a:solidFill>
              <a:srgbClr val="385D8A"/>
            </a:solidFill>
          </a:ln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b="1" dirty="0">
                <a:solidFill>
                  <a:srgbClr val="385D8A"/>
                </a:solidFill>
              </a:rPr>
              <a:t>אינטליגנט, נבון, מבין עניין, בעל שכל ישר, הגיוני.</a:t>
            </a:r>
            <a:endParaRPr lang="he-IL" sz="2400" b="1" dirty="0">
              <a:solidFill>
                <a:srgbClr val="385D8A"/>
              </a:solidFill>
              <a:latin typeface="+mn-lt"/>
              <a:cs typeface="+mn-cs"/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7D0252D6-E8BF-45D1-875F-EE85D0A65AA5}"/>
              </a:ext>
            </a:extLst>
          </p:cNvPr>
          <p:cNvSpPr/>
          <p:nvPr/>
        </p:nvSpPr>
        <p:spPr>
          <a:xfrm>
            <a:off x="684213" y="1196975"/>
            <a:ext cx="4194175" cy="4173538"/>
          </a:xfrm>
          <a:prstGeom prst="rect">
            <a:avLst/>
          </a:prstGeom>
          <a:solidFill>
            <a:srgbClr val="385D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/>
          </a:p>
        </p:txBody>
      </p:sp>
      <p:pic>
        <p:nvPicPr>
          <p:cNvPr id="20489" name="Picture 2" descr="תוצאת תמונה עבור כתפיים">
            <a:extLst>
              <a:ext uri="{FF2B5EF4-FFF2-40B4-BE49-F238E27FC236}">
                <a16:creationId xmlns:a16="http://schemas.microsoft.com/office/drawing/2014/main" id="{8B827011-5492-4D57-B267-8512D2B5D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1" r="12340" b="29344"/>
          <a:stretch>
            <a:fillRect/>
          </a:stretch>
        </p:blipFill>
        <p:spPr bwMode="auto">
          <a:xfrm>
            <a:off x="1020763" y="1654175"/>
            <a:ext cx="3519487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2" descr="תוצאת תמונה עבור כתפיים">
            <a:extLst>
              <a:ext uri="{FF2B5EF4-FFF2-40B4-BE49-F238E27FC236}">
                <a16:creationId xmlns:a16="http://schemas.microsoft.com/office/drawing/2014/main" id="{543DDA83-FB07-4E90-A26A-9A1BDB767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9" t="-3351" r="34863" b="56401"/>
          <a:stretch>
            <a:fillRect/>
          </a:stretch>
        </p:blipFill>
        <p:spPr bwMode="auto">
          <a:xfrm rot="1355712">
            <a:off x="3233738" y="2382838"/>
            <a:ext cx="1008062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2" descr="תוצאת תמונה עבור כתפיים">
            <a:extLst>
              <a:ext uri="{FF2B5EF4-FFF2-40B4-BE49-F238E27FC236}">
                <a16:creationId xmlns:a16="http://schemas.microsoft.com/office/drawing/2014/main" id="{76A599E2-0F45-41E3-A150-C03981FB1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9" t="-3351" r="34863" b="56401"/>
          <a:stretch>
            <a:fillRect/>
          </a:stretch>
        </p:blipFill>
        <p:spPr bwMode="auto">
          <a:xfrm rot="-1232219">
            <a:off x="1406525" y="2390775"/>
            <a:ext cx="1008063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5" grpId="0" animBg="1" autoUpdateAnimBg="0"/>
      <p:bldP spid="18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CB007281-9EA8-4642-9DE9-47A209EAF2FA}"/>
              </a:ext>
            </a:extLst>
          </p:cNvPr>
          <p:cNvSpPr/>
          <p:nvPr/>
        </p:nvSpPr>
        <p:spPr>
          <a:xfrm>
            <a:off x="250825" y="188913"/>
            <a:ext cx="8713788" cy="6480175"/>
          </a:xfrm>
          <a:prstGeom prst="rect">
            <a:avLst/>
          </a:prstGeom>
          <a:solidFill>
            <a:srgbClr val="C3D6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01FB86-547B-4570-98F9-8C0E20A2A340}"/>
              </a:ext>
            </a:extLst>
          </p:cNvPr>
          <p:cNvSpPr txBox="1"/>
          <p:nvPr/>
        </p:nvSpPr>
        <p:spPr>
          <a:xfrm>
            <a:off x="5275263" y="2608263"/>
            <a:ext cx="3500437" cy="1323975"/>
          </a:xfrm>
          <a:prstGeom prst="rect">
            <a:avLst/>
          </a:prstGeom>
          <a:solidFill>
            <a:srgbClr val="A5C26A"/>
          </a:solidFill>
          <a:ln w="38100">
            <a:solidFill>
              <a:srgbClr val="385D8A"/>
            </a:solidFill>
          </a:ln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000" b="1" dirty="0">
                <a:solidFill>
                  <a:srgbClr val="385D8A"/>
                </a:solidFill>
                <a:latin typeface="+mn-lt"/>
                <a:cs typeface="+mn-cs"/>
              </a:rPr>
              <a:t>גילה מקפידה כל שנה בחופש לקחת חופשה בתאילנד ע"מ לנקות את הראש מכל העבודה הקשה</a:t>
            </a:r>
            <a:endParaRPr lang="he-IL" sz="1400" b="1" dirty="0">
              <a:solidFill>
                <a:srgbClr val="385D8A"/>
              </a:solidFill>
              <a:latin typeface="+mn-lt"/>
              <a:cs typeface="+mn-cs"/>
            </a:endParaRPr>
          </a:p>
        </p:txBody>
      </p:sp>
      <p:sp>
        <p:nvSpPr>
          <p:cNvPr id="12" name="חץ ימינה 11">
            <a:extLst>
              <a:ext uri="{FF2B5EF4-FFF2-40B4-BE49-F238E27FC236}">
                <a16:creationId xmlns:a16="http://schemas.microsoft.com/office/drawing/2014/main" id="{45D0CCBF-F489-439A-ABB6-3256DFC912D1}"/>
              </a:ext>
            </a:extLst>
          </p:cNvPr>
          <p:cNvSpPr/>
          <p:nvPr/>
        </p:nvSpPr>
        <p:spPr>
          <a:xfrm rot="5400000">
            <a:off x="6473825" y="1628776"/>
            <a:ext cx="1214437" cy="785812"/>
          </a:xfrm>
          <a:prstGeom prst="rightArrow">
            <a:avLst/>
          </a:prstGeom>
          <a:solidFill>
            <a:srgbClr val="385D8A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AEE2AE-9EB7-4D91-BE2E-423419AF527C}"/>
              </a:ext>
            </a:extLst>
          </p:cNvPr>
          <p:cNvSpPr txBox="1"/>
          <p:nvPr/>
        </p:nvSpPr>
        <p:spPr>
          <a:xfrm>
            <a:off x="5486400" y="671513"/>
            <a:ext cx="3000375" cy="522287"/>
          </a:xfrm>
          <a:prstGeom prst="rect">
            <a:avLst/>
          </a:prstGeom>
          <a:solidFill>
            <a:srgbClr val="A5C26A"/>
          </a:solidFill>
          <a:ln w="38100">
            <a:solidFill>
              <a:srgbClr val="385D8A"/>
            </a:solidFill>
          </a:ln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rgbClr val="385D8A"/>
                </a:solidFill>
                <a:latin typeface="+mn-lt"/>
                <a:cs typeface="+mn-cs"/>
              </a:rPr>
              <a:t>לנקות את הראש</a:t>
            </a:r>
          </a:p>
        </p:txBody>
      </p:sp>
      <p:sp>
        <p:nvSpPr>
          <p:cNvPr id="16" name="חץ ימינה 15">
            <a:extLst>
              <a:ext uri="{FF2B5EF4-FFF2-40B4-BE49-F238E27FC236}">
                <a16:creationId xmlns:a16="http://schemas.microsoft.com/office/drawing/2014/main" id="{3EB4A077-2DB3-4285-80A1-DA4055AF8C2E}"/>
              </a:ext>
            </a:extLst>
          </p:cNvPr>
          <p:cNvSpPr/>
          <p:nvPr/>
        </p:nvSpPr>
        <p:spPr>
          <a:xfrm rot="5400000">
            <a:off x="6343650" y="4279901"/>
            <a:ext cx="1214437" cy="785812"/>
          </a:xfrm>
          <a:prstGeom prst="rightArrow">
            <a:avLst/>
          </a:prstGeom>
          <a:solidFill>
            <a:srgbClr val="385D8A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F61399-2454-49B6-BB42-1439AB7F90AA}"/>
              </a:ext>
            </a:extLst>
          </p:cNvPr>
          <p:cNvSpPr txBox="1"/>
          <p:nvPr/>
        </p:nvSpPr>
        <p:spPr>
          <a:xfrm>
            <a:off x="5126038" y="5341938"/>
            <a:ext cx="3649662" cy="1200150"/>
          </a:xfrm>
          <a:prstGeom prst="rect">
            <a:avLst/>
          </a:prstGeom>
          <a:solidFill>
            <a:srgbClr val="A5C26A"/>
          </a:solidFill>
          <a:ln w="38100">
            <a:solidFill>
              <a:srgbClr val="385D8A"/>
            </a:solidFill>
          </a:ln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b="1" dirty="0">
                <a:solidFill>
                  <a:srgbClr val="385D8A"/>
                </a:solidFill>
              </a:rPr>
              <a:t>לקיחת מנוחה כדי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b="1" dirty="0">
                <a:solidFill>
                  <a:srgbClr val="385D8A"/>
                </a:solidFill>
              </a:rPr>
              <a:t>להתאוורר ולהשתחרר מהכול</a:t>
            </a:r>
            <a:endParaRPr lang="he-IL" sz="2400" b="1" dirty="0">
              <a:solidFill>
                <a:srgbClr val="385D8A"/>
              </a:solidFill>
              <a:latin typeface="+mn-lt"/>
              <a:cs typeface="+mn-cs"/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28275E0B-2F78-42D3-9706-8811E2B7ECA3}"/>
              </a:ext>
            </a:extLst>
          </p:cNvPr>
          <p:cNvSpPr/>
          <p:nvPr/>
        </p:nvSpPr>
        <p:spPr>
          <a:xfrm>
            <a:off x="684213" y="1196975"/>
            <a:ext cx="4194175" cy="4173538"/>
          </a:xfrm>
          <a:prstGeom prst="rect">
            <a:avLst/>
          </a:prstGeom>
          <a:solidFill>
            <a:srgbClr val="385D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/>
          </a:p>
        </p:txBody>
      </p:sp>
      <p:pic>
        <p:nvPicPr>
          <p:cNvPr id="21513" name="Picture 2" descr="תמונה קשורה">
            <a:extLst>
              <a:ext uri="{FF2B5EF4-FFF2-40B4-BE49-F238E27FC236}">
                <a16:creationId xmlns:a16="http://schemas.microsoft.com/office/drawing/2014/main" id="{C676EA34-615F-4ACB-B39B-56E4CD32B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708150"/>
            <a:ext cx="3570288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5" grpId="0" animBg="1" autoUpdateAnimBg="0"/>
      <p:bldP spid="18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CA022F2A-5BDE-4F10-B886-30A0D46F6F9C}"/>
              </a:ext>
            </a:extLst>
          </p:cNvPr>
          <p:cNvSpPr/>
          <p:nvPr/>
        </p:nvSpPr>
        <p:spPr>
          <a:xfrm>
            <a:off x="250825" y="188913"/>
            <a:ext cx="8713788" cy="6480175"/>
          </a:xfrm>
          <a:prstGeom prst="rect">
            <a:avLst/>
          </a:prstGeom>
          <a:solidFill>
            <a:srgbClr val="C3D6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868E79-3102-4341-93C5-7EE5B489CDD2}"/>
              </a:ext>
            </a:extLst>
          </p:cNvPr>
          <p:cNvSpPr txBox="1"/>
          <p:nvPr/>
        </p:nvSpPr>
        <p:spPr>
          <a:xfrm>
            <a:off x="5275263" y="2608263"/>
            <a:ext cx="3500437" cy="1016000"/>
          </a:xfrm>
          <a:prstGeom prst="rect">
            <a:avLst/>
          </a:prstGeom>
          <a:solidFill>
            <a:srgbClr val="A5C26A"/>
          </a:solidFill>
          <a:ln w="38100">
            <a:solidFill>
              <a:srgbClr val="385D8A"/>
            </a:solidFill>
          </a:ln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000" b="1" dirty="0">
                <a:solidFill>
                  <a:srgbClr val="385D8A"/>
                </a:solidFill>
                <a:latin typeface="+mn-lt"/>
                <a:cs typeface="+mn-cs"/>
              </a:rPr>
              <a:t>שברתי את הראש עד שהצלחתי לפתור את התשבץ המורכב בעיתון </a:t>
            </a:r>
            <a:r>
              <a:rPr lang="he-IL" sz="2000" b="1" dirty="0" err="1">
                <a:solidFill>
                  <a:srgbClr val="385D8A"/>
                </a:solidFill>
                <a:latin typeface="+mn-lt"/>
                <a:cs typeface="+mn-cs"/>
              </a:rPr>
              <a:t>סופהשבוע</a:t>
            </a:r>
            <a:endParaRPr lang="he-IL" sz="1400" b="1" dirty="0">
              <a:solidFill>
                <a:srgbClr val="385D8A"/>
              </a:solidFill>
              <a:latin typeface="+mn-lt"/>
              <a:cs typeface="+mn-cs"/>
            </a:endParaRPr>
          </a:p>
        </p:txBody>
      </p:sp>
      <p:sp>
        <p:nvSpPr>
          <p:cNvPr id="12" name="חץ ימינה 11">
            <a:extLst>
              <a:ext uri="{FF2B5EF4-FFF2-40B4-BE49-F238E27FC236}">
                <a16:creationId xmlns:a16="http://schemas.microsoft.com/office/drawing/2014/main" id="{71581B8D-0FFF-4135-8683-67E23FD97736}"/>
              </a:ext>
            </a:extLst>
          </p:cNvPr>
          <p:cNvSpPr/>
          <p:nvPr/>
        </p:nvSpPr>
        <p:spPr>
          <a:xfrm rot="5400000">
            <a:off x="6473825" y="1628776"/>
            <a:ext cx="1214437" cy="785812"/>
          </a:xfrm>
          <a:prstGeom prst="rightArrow">
            <a:avLst/>
          </a:prstGeom>
          <a:solidFill>
            <a:srgbClr val="385D8A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C487BC-FAEF-472A-A3AD-45B8845315D4}"/>
              </a:ext>
            </a:extLst>
          </p:cNvPr>
          <p:cNvSpPr txBox="1"/>
          <p:nvPr/>
        </p:nvSpPr>
        <p:spPr>
          <a:xfrm>
            <a:off x="5419725" y="674688"/>
            <a:ext cx="3000375" cy="522287"/>
          </a:xfrm>
          <a:prstGeom prst="rect">
            <a:avLst/>
          </a:prstGeom>
          <a:solidFill>
            <a:srgbClr val="A5C26A"/>
          </a:solidFill>
          <a:ln w="38100">
            <a:solidFill>
              <a:srgbClr val="385D8A"/>
            </a:solidFill>
          </a:ln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rgbClr val="385D8A"/>
                </a:solidFill>
                <a:latin typeface="+mn-lt"/>
                <a:cs typeface="+mn-cs"/>
              </a:rPr>
              <a:t>לשבור את הראש</a:t>
            </a:r>
          </a:p>
        </p:txBody>
      </p:sp>
      <p:sp>
        <p:nvSpPr>
          <p:cNvPr id="16" name="חץ ימינה 15">
            <a:extLst>
              <a:ext uri="{FF2B5EF4-FFF2-40B4-BE49-F238E27FC236}">
                <a16:creationId xmlns:a16="http://schemas.microsoft.com/office/drawing/2014/main" id="{C48AF459-E255-4071-9DFA-79E9AC7BD8C8}"/>
              </a:ext>
            </a:extLst>
          </p:cNvPr>
          <p:cNvSpPr/>
          <p:nvPr/>
        </p:nvSpPr>
        <p:spPr>
          <a:xfrm rot="5400000">
            <a:off x="6343650" y="4279901"/>
            <a:ext cx="1214437" cy="785812"/>
          </a:xfrm>
          <a:prstGeom prst="rightArrow">
            <a:avLst/>
          </a:prstGeom>
          <a:solidFill>
            <a:srgbClr val="385D8A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B399C0B-3209-4961-97FE-09F038BD46B5}"/>
              </a:ext>
            </a:extLst>
          </p:cNvPr>
          <p:cNvSpPr txBox="1"/>
          <p:nvPr/>
        </p:nvSpPr>
        <p:spPr>
          <a:xfrm>
            <a:off x="5126038" y="5341938"/>
            <a:ext cx="3649662" cy="461962"/>
          </a:xfrm>
          <a:prstGeom prst="rect">
            <a:avLst/>
          </a:prstGeom>
          <a:solidFill>
            <a:srgbClr val="A5C26A"/>
          </a:solidFill>
          <a:ln w="38100">
            <a:solidFill>
              <a:srgbClr val="385D8A"/>
            </a:solidFill>
          </a:ln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b="1" dirty="0">
                <a:solidFill>
                  <a:srgbClr val="385D8A"/>
                </a:solidFill>
              </a:rPr>
              <a:t>התאמץ להבין</a:t>
            </a:r>
            <a:endParaRPr lang="he-IL" sz="2400" b="1" dirty="0">
              <a:solidFill>
                <a:srgbClr val="385D8A"/>
              </a:solidFill>
              <a:latin typeface="+mn-lt"/>
              <a:cs typeface="+mn-cs"/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F25F969D-5D92-47BF-8C6F-24BB7ED60565}"/>
              </a:ext>
            </a:extLst>
          </p:cNvPr>
          <p:cNvSpPr/>
          <p:nvPr/>
        </p:nvSpPr>
        <p:spPr>
          <a:xfrm>
            <a:off x="684213" y="1196975"/>
            <a:ext cx="4194175" cy="4173538"/>
          </a:xfrm>
          <a:prstGeom prst="rect">
            <a:avLst/>
          </a:prstGeom>
          <a:solidFill>
            <a:srgbClr val="385D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/>
          </a:p>
        </p:txBody>
      </p:sp>
      <p:pic>
        <p:nvPicPr>
          <p:cNvPr id="22537" name="Picture 2" descr="תוצאת תמונה עבור לשבור את הראש">
            <a:extLst>
              <a:ext uri="{FF2B5EF4-FFF2-40B4-BE49-F238E27FC236}">
                <a16:creationId xmlns:a16="http://schemas.microsoft.com/office/drawing/2014/main" id="{161124BA-F1EF-4040-9DB3-076710D5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8" t="16974" r="17580"/>
          <a:stretch>
            <a:fillRect/>
          </a:stretch>
        </p:blipFill>
        <p:spPr bwMode="auto">
          <a:xfrm>
            <a:off x="1082675" y="1414463"/>
            <a:ext cx="3190875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5" grpId="0" animBg="1" autoUpdateAnimBg="0"/>
      <p:bldP spid="18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284D37F9-74C2-4AE5-8257-8F118499D4F8}"/>
              </a:ext>
            </a:extLst>
          </p:cNvPr>
          <p:cNvSpPr/>
          <p:nvPr/>
        </p:nvSpPr>
        <p:spPr>
          <a:xfrm>
            <a:off x="250825" y="188913"/>
            <a:ext cx="8713788" cy="6480175"/>
          </a:xfrm>
          <a:prstGeom prst="rect">
            <a:avLst/>
          </a:prstGeom>
          <a:solidFill>
            <a:srgbClr val="C3D6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923C28-B585-45F0-BE61-D4BD33F424FB}"/>
              </a:ext>
            </a:extLst>
          </p:cNvPr>
          <p:cNvSpPr txBox="1"/>
          <p:nvPr/>
        </p:nvSpPr>
        <p:spPr>
          <a:xfrm>
            <a:off x="5330825" y="3054350"/>
            <a:ext cx="3500438" cy="923925"/>
          </a:xfrm>
          <a:prstGeom prst="rect">
            <a:avLst/>
          </a:prstGeom>
          <a:solidFill>
            <a:srgbClr val="A5C26A"/>
          </a:solidFill>
          <a:ln w="38100">
            <a:solidFill>
              <a:srgbClr val="385D8A"/>
            </a:solidFill>
          </a:ln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>
                <a:solidFill>
                  <a:srgbClr val="385D8A"/>
                </a:solidFill>
                <a:latin typeface="+mn-lt"/>
                <a:cs typeface="+mn-cs"/>
              </a:rPr>
              <a:t>למרות שאורי ראה כמה מסוכן המשחק הוא המשיך לשחק בו הוא פשוט טומן ראשו בחול  </a:t>
            </a:r>
            <a:endParaRPr lang="he-IL" sz="1400" b="1" dirty="0">
              <a:solidFill>
                <a:srgbClr val="385D8A"/>
              </a:solidFill>
              <a:latin typeface="+mn-lt"/>
              <a:cs typeface="+mn-cs"/>
            </a:endParaRPr>
          </a:p>
        </p:txBody>
      </p:sp>
      <p:sp>
        <p:nvSpPr>
          <p:cNvPr id="12" name="חץ ימינה 11">
            <a:extLst>
              <a:ext uri="{FF2B5EF4-FFF2-40B4-BE49-F238E27FC236}">
                <a16:creationId xmlns:a16="http://schemas.microsoft.com/office/drawing/2014/main" id="{665F6286-BCB5-47F0-9DD2-538C4BB76933}"/>
              </a:ext>
            </a:extLst>
          </p:cNvPr>
          <p:cNvSpPr/>
          <p:nvPr/>
        </p:nvSpPr>
        <p:spPr>
          <a:xfrm rot="5400000">
            <a:off x="6473825" y="1804988"/>
            <a:ext cx="1214438" cy="785812"/>
          </a:xfrm>
          <a:prstGeom prst="rightArrow">
            <a:avLst/>
          </a:prstGeom>
          <a:solidFill>
            <a:srgbClr val="385D8A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C6CA93-328A-4CB4-8A77-3AAD56599C1A}"/>
              </a:ext>
            </a:extLst>
          </p:cNvPr>
          <p:cNvSpPr txBox="1"/>
          <p:nvPr/>
        </p:nvSpPr>
        <p:spPr>
          <a:xfrm>
            <a:off x="5400675" y="681038"/>
            <a:ext cx="3000375" cy="523875"/>
          </a:xfrm>
          <a:prstGeom prst="rect">
            <a:avLst/>
          </a:prstGeom>
          <a:solidFill>
            <a:srgbClr val="A5C26A"/>
          </a:solidFill>
          <a:ln w="38100">
            <a:solidFill>
              <a:srgbClr val="385D8A"/>
            </a:solidFill>
          </a:ln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rgbClr val="385D8A"/>
                </a:solidFill>
                <a:latin typeface="+mn-lt"/>
                <a:cs typeface="+mn-cs"/>
              </a:rPr>
              <a:t>טמן ראשו בחול</a:t>
            </a:r>
          </a:p>
        </p:txBody>
      </p:sp>
      <p:sp>
        <p:nvSpPr>
          <p:cNvPr id="16" name="חץ ימינה 15">
            <a:extLst>
              <a:ext uri="{FF2B5EF4-FFF2-40B4-BE49-F238E27FC236}">
                <a16:creationId xmlns:a16="http://schemas.microsoft.com/office/drawing/2014/main" id="{4186844F-5615-487F-8503-9BE62CED8044}"/>
              </a:ext>
            </a:extLst>
          </p:cNvPr>
          <p:cNvSpPr/>
          <p:nvPr/>
        </p:nvSpPr>
        <p:spPr>
          <a:xfrm rot="5400000">
            <a:off x="6537325" y="4235451"/>
            <a:ext cx="1214437" cy="785812"/>
          </a:xfrm>
          <a:prstGeom prst="rightArrow">
            <a:avLst/>
          </a:prstGeom>
          <a:solidFill>
            <a:srgbClr val="385D8A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BF0C78-536E-4F58-801B-9592387121D2}"/>
              </a:ext>
            </a:extLst>
          </p:cNvPr>
          <p:cNvSpPr txBox="1"/>
          <p:nvPr/>
        </p:nvSpPr>
        <p:spPr>
          <a:xfrm>
            <a:off x="5724525" y="5370513"/>
            <a:ext cx="3000375" cy="954087"/>
          </a:xfrm>
          <a:prstGeom prst="rect">
            <a:avLst/>
          </a:prstGeom>
          <a:solidFill>
            <a:srgbClr val="A5C26A"/>
          </a:solidFill>
          <a:ln w="38100">
            <a:solidFill>
              <a:srgbClr val="385D8A"/>
            </a:solidFill>
          </a:ln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rgbClr val="385D8A"/>
                </a:solidFill>
                <a:latin typeface="+mn-lt"/>
                <a:cs typeface="+mn-cs"/>
              </a:rPr>
              <a:t>מתעלם מדברים שקורים סביבו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F8E84A46-AF6C-4833-A7ED-B97A89F35537}"/>
              </a:ext>
            </a:extLst>
          </p:cNvPr>
          <p:cNvSpPr/>
          <p:nvPr/>
        </p:nvSpPr>
        <p:spPr>
          <a:xfrm>
            <a:off x="684213" y="1196975"/>
            <a:ext cx="4194175" cy="4173538"/>
          </a:xfrm>
          <a:prstGeom prst="rect">
            <a:avLst/>
          </a:prstGeom>
          <a:solidFill>
            <a:srgbClr val="385D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/>
          </a:p>
        </p:txBody>
      </p:sp>
      <p:pic>
        <p:nvPicPr>
          <p:cNvPr id="44034" name="Picture 2" descr="תוצאת תמונה עבור טמן ראשו בחול">
            <a:extLst>
              <a:ext uri="{FF2B5EF4-FFF2-40B4-BE49-F238E27FC236}">
                <a16:creationId xmlns:a16="http://schemas.microsoft.com/office/drawing/2014/main" id="{8F3F5E13-65CA-4E85-A38C-4DB95686C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1598613"/>
            <a:ext cx="3805237" cy="33083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5" grpId="0" animBg="1" autoUpdateAnimBg="0"/>
      <p:bldP spid="18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ED6E964E-1873-4925-8DBF-E313352076A3}"/>
              </a:ext>
            </a:extLst>
          </p:cNvPr>
          <p:cNvSpPr/>
          <p:nvPr/>
        </p:nvSpPr>
        <p:spPr>
          <a:xfrm>
            <a:off x="250825" y="188913"/>
            <a:ext cx="8713788" cy="6480175"/>
          </a:xfrm>
          <a:prstGeom prst="rect">
            <a:avLst/>
          </a:prstGeom>
          <a:solidFill>
            <a:srgbClr val="C3D6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194622-4797-4E56-9ECE-50F58621D669}"/>
              </a:ext>
            </a:extLst>
          </p:cNvPr>
          <p:cNvSpPr txBox="1"/>
          <p:nvPr/>
        </p:nvSpPr>
        <p:spPr>
          <a:xfrm>
            <a:off x="5330825" y="2876550"/>
            <a:ext cx="3500438" cy="831850"/>
          </a:xfrm>
          <a:prstGeom prst="rect">
            <a:avLst/>
          </a:prstGeom>
          <a:solidFill>
            <a:srgbClr val="A5C26A"/>
          </a:solidFill>
          <a:ln w="38100">
            <a:solidFill>
              <a:srgbClr val="385D8A"/>
            </a:solidFill>
          </a:ln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b="1" dirty="0">
                <a:solidFill>
                  <a:srgbClr val="385D8A"/>
                </a:solidFill>
                <a:latin typeface="+mn-lt"/>
                <a:cs typeface="+mn-cs"/>
              </a:rPr>
              <a:t>אני הולך עד הסוף כדי להשיג את המטרות שלי, אבל אני לא נכנס עם הראש בקיר.</a:t>
            </a:r>
          </a:p>
        </p:txBody>
      </p:sp>
      <p:sp>
        <p:nvSpPr>
          <p:cNvPr id="12" name="חץ ימינה 11">
            <a:extLst>
              <a:ext uri="{FF2B5EF4-FFF2-40B4-BE49-F238E27FC236}">
                <a16:creationId xmlns:a16="http://schemas.microsoft.com/office/drawing/2014/main" id="{BD29B88D-1E95-4FF3-8CA9-B587D7EE433A}"/>
              </a:ext>
            </a:extLst>
          </p:cNvPr>
          <p:cNvSpPr/>
          <p:nvPr/>
        </p:nvSpPr>
        <p:spPr>
          <a:xfrm rot="5400000">
            <a:off x="6473825" y="1804988"/>
            <a:ext cx="1214438" cy="785812"/>
          </a:xfrm>
          <a:prstGeom prst="rightArrow">
            <a:avLst/>
          </a:prstGeom>
          <a:solidFill>
            <a:srgbClr val="385D8A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767B5B-8CE3-4E47-B8C6-A24C45A32F38}"/>
              </a:ext>
            </a:extLst>
          </p:cNvPr>
          <p:cNvSpPr txBox="1"/>
          <p:nvPr/>
        </p:nvSpPr>
        <p:spPr>
          <a:xfrm>
            <a:off x="5421313" y="412750"/>
            <a:ext cx="3000375" cy="954088"/>
          </a:xfrm>
          <a:prstGeom prst="rect">
            <a:avLst/>
          </a:prstGeom>
          <a:solidFill>
            <a:srgbClr val="A5C26A"/>
          </a:solidFill>
          <a:ln w="38100">
            <a:solidFill>
              <a:srgbClr val="385D8A"/>
            </a:solidFill>
          </a:ln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rgbClr val="385D8A"/>
                </a:solidFill>
                <a:latin typeface="+mn-lt"/>
                <a:cs typeface="+mn-cs"/>
              </a:rPr>
              <a:t>נכנס עם הראש בקיר</a:t>
            </a:r>
          </a:p>
        </p:txBody>
      </p:sp>
      <p:sp>
        <p:nvSpPr>
          <p:cNvPr id="16" name="חץ ימינה 15">
            <a:extLst>
              <a:ext uri="{FF2B5EF4-FFF2-40B4-BE49-F238E27FC236}">
                <a16:creationId xmlns:a16="http://schemas.microsoft.com/office/drawing/2014/main" id="{60BB555A-91E8-4F69-9976-DE46C4798B6E}"/>
              </a:ext>
            </a:extLst>
          </p:cNvPr>
          <p:cNvSpPr/>
          <p:nvPr/>
        </p:nvSpPr>
        <p:spPr>
          <a:xfrm rot="5400000">
            <a:off x="6537325" y="4235451"/>
            <a:ext cx="1214437" cy="785812"/>
          </a:xfrm>
          <a:prstGeom prst="rightArrow">
            <a:avLst/>
          </a:prstGeom>
          <a:solidFill>
            <a:srgbClr val="385D8A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EF0551-8306-4D0D-9D2A-27E368C61D1C}"/>
              </a:ext>
            </a:extLst>
          </p:cNvPr>
          <p:cNvSpPr txBox="1"/>
          <p:nvPr/>
        </p:nvSpPr>
        <p:spPr>
          <a:xfrm>
            <a:off x="5724525" y="5370513"/>
            <a:ext cx="3000375" cy="954087"/>
          </a:xfrm>
          <a:prstGeom prst="rect">
            <a:avLst/>
          </a:prstGeom>
          <a:solidFill>
            <a:srgbClr val="A5C26A"/>
          </a:solidFill>
          <a:ln w="38100">
            <a:solidFill>
              <a:srgbClr val="385D8A"/>
            </a:solidFill>
          </a:ln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rgbClr val="385D8A"/>
                </a:solidFill>
                <a:latin typeface="+mn-lt"/>
                <a:cs typeface="+mn-cs"/>
              </a:rPr>
              <a:t>התנהג בעקשנות , התווכח לשווא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B9E7478B-122C-4E8D-80C6-FCF99DE3691E}"/>
              </a:ext>
            </a:extLst>
          </p:cNvPr>
          <p:cNvSpPr/>
          <p:nvPr/>
        </p:nvSpPr>
        <p:spPr>
          <a:xfrm>
            <a:off x="684213" y="1196975"/>
            <a:ext cx="4194175" cy="4173538"/>
          </a:xfrm>
          <a:prstGeom prst="rect">
            <a:avLst/>
          </a:prstGeom>
          <a:solidFill>
            <a:srgbClr val="385D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/>
          </a:p>
        </p:txBody>
      </p:sp>
      <p:pic>
        <p:nvPicPr>
          <p:cNvPr id="3086" name="Picture 14" descr="תוצאת תמונה עבור נכנס עם הראש בקיר">
            <a:extLst>
              <a:ext uri="{FF2B5EF4-FFF2-40B4-BE49-F238E27FC236}">
                <a16:creationId xmlns:a16="http://schemas.microsoft.com/office/drawing/2014/main" id="{CFD331ED-4B40-4122-B4B9-E8F002093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16"/>
          <a:stretch>
            <a:fillRect/>
          </a:stretch>
        </p:blipFill>
        <p:spPr bwMode="auto">
          <a:xfrm>
            <a:off x="887413" y="1536700"/>
            <a:ext cx="3786187" cy="349408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5" grpId="0" animBg="1" autoUpdateAnimBg="0"/>
      <p:bldP spid="18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58BB242C-430F-4B4A-A0EA-1CBB75C80A1B}"/>
              </a:ext>
            </a:extLst>
          </p:cNvPr>
          <p:cNvSpPr/>
          <p:nvPr/>
        </p:nvSpPr>
        <p:spPr>
          <a:xfrm>
            <a:off x="250825" y="188913"/>
            <a:ext cx="8713788" cy="6480175"/>
          </a:xfrm>
          <a:prstGeom prst="rect">
            <a:avLst/>
          </a:prstGeom>
          <a:solidFill>
            <a:srgbClr val="C3D6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A1A21B-17E7-4AFE-BEB0-F82696935282}"/>
              </a:ext>
            </a:extLst>
          </p:cNvPr>
          <p:cNvSpPr txBox="1"/>
          <p:nvPr/>
        </p:nvSpPr>
        <p:spPr>
          <a:xfrm>
            <a:off x="5330825" y="2876550"/>
            <a:ext cx="3500438" cy="831850"/>
          </a:xfrm>
          <a:prstGeom prst="rect">
            <a:avLst/>
          </a:prstGeom>
          <a:solidFill>
            <a:srgbClr val="A5C26A"/>
          </a:solidFill>
          <a:ln w="38100">
            <a:solidFill>
              <a:srgbClr val="385D8A"/>
            </a:solidFill>
          </a:ln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600" b="1" dirty="0">
                <a:solidFill>
                  <a:srgbClr val="385D8A"/>
                </a:solidFill>
                <a:latin typeface="+mn-lt"/>
                <a:cs typeface="+mn-cs"/>
              </a:rPr>
              <a:t>כמה פעמים שנסתי להסביר ליעל היא לא הבינה ...לא כי יש לה קושי אלא כי ראשה בעננים רוב הזמן </a:t>
            </a:r>
            <a:endParaRPr lang="he-IL" b="1" dirty="0">
              <a:solidFill>
                <a:srgbClr val="385D8A"/>
              </a:solidFill>
              <a:latin typeface="+mn-lt"/>
              <a:cs typeface="+mn-cs"/>
            </a:endParaRPr>
          </a:p>
        </p:txBody>
      </p:sp>
      <p:sp>
        <p:nvSpPr>
          <p:cNvPr id="12" name="חץ ימינה 11">
            <a:extLst>
              <a:ext uri="{FF2B5EF4-FFF2-40B4-BE49-F238E27FC236}">
                <a16:creationId xmlns:a16="http://schemas.microsoft.com/office/drawing/2014/main" id="{ADC356B0-1844-47BE-8118-7773355F9959}"/>
              </a:ext>
            </a:extLst>
          </p:cNvPr>
          <p:cNvSpPr/>
          <p:nvPr/>
        </p:nvSpPr>
        <p:spPr>
          <a:xfrm rot="5400000">
            <a:off x="6473825" y="1804988"/>
            <a:ext cx="1214438" cy="785812"/>
          </a:xfrm>
          <a:prstGeom prst="rightArrow">
            <a:avLst/>
          </a:prstGeom>
          <a:solidFill>
            <a:srgbClr val="385D8A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F4A20C-06AF-46E1-BF4A-F1994A6D33ED}"/>
              </a:ext>
            </a:extLst>
          </p:cNvPr>
          <p:cNvSpPr txBox="1"/>
          <p:nvPr/>
        </p:nvSpPr>
        <p:spPr>
          <a:xfrm>
            <a:off x="5421313" y="412750"/>
            <a:ext cx="3000375" cy="523875"/>
          </a:xfrm>
          <a:prstGeom prst="rect">
            <a:avLst/>
          </a:prstGeom>
          <a:solidFill>
            <a:srgbClr val="A5C26A"/>
          </a:solidFill>
          <a:ln w="38100">
            <a:solidFill>
              <a:srgbClr val="385D8A"/>
            </a:solidFill>
          </a:ln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rgbClr val="385D8A"/>
                </a:solidFill>
                <a:latin typeface="+mn-lt"/>
                <a:cs typeface="+mn-cs"/>
              </a:rPr>
              <a:t>עם הראש בעננים</a:t>
            </a:r>
          </a:p>
        </p:txBody>
      </p:sp>
      <p:sp>
        <p:nvSpPr>
          <p:cNvPr id="16" name="חץ ימינה 15">
            <a:extLst>
              <a:ext uri="{FF2B5EF4-FFF2-40B4-BE49-F238E27FC236}">
                <a16:creationId xmlns:a16="http://schemas.microsoft.com/office/drawing/2014/main" id="{30DE1EB0-7840-4C57-B8BE-EDE49EAC8820}"/>
              </a:ext>
            </a:extLst>
          </p:cNvPr>
          <p:cNvSpPr/>
          <p:nvPr/>
        </p:nvSpPr>
        <p:spPr>
          <a:xfrm rot="5400000">
            <a:off x="6537325" y="4235451"/>
            <a:ext cx="1214437" cy="785812"/>
          </a:xfrm>
          <a:prstGeom prst="rightArrow">
            <a:avLst/>
          </a:prstGeom>
          <a:solidFill>
            <a:srgbClr val="385D8A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A73657-6388-436F-994D-37D675FB8002}"/>
              </a:ext>
            </a:extLst>
          </p:cNvPr>
          <p:cNvSpPr txBox="1"/>
          <p:nvPr/>
        </p:nvSpPr>
        <p:spPr>
          <a:xfrm>
            <a:off x="5724525" y="5370513"/>
            <a:ext cx="3000375" cy="954087"/>
          </a:xfrm>
          <a:prstGeom prst="rect">
            <a:avLst/>
          </a:prstGeom>
          <a:solidFill>
            <a:srgbClr val="A5C26A"/>
          </a:solidFill>
          <a:ln w="38100">
            <a:solidFill>
              <a:srgbClr val="385D8A"/>
            </a:solidFill>
          </a:ln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rgbClr val="385D8A"/>
                </a:solidFill>
                <a:latin typeface="+mn-lt"/>
                <a:cs typeface="+mn-cs"/>
              </a:rPr>
              <a:t>אדם חולמני, 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rgbClr val="385D8A"/>
                </a:solidFill>
                <a:latin typeface="+mn-lt"/>
                <a:cs typeface="+mn-cs"/>
              </a:rPr>
              <a:t>לא מציאותי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18FB93BA-1802-4A20-AA55-A13E050F96B6}"/>
              </a:ext>
            </a:extLst>
          </p:cNvPr>
          <p:cNvSpPr/>
          <p:nvPr/>
        </p:nvSpPr>
        <p:spPr>
          <a:xfrm>
            <a:off x="684213" y="1196975"/>
            <a:ext cx="4194175" cy="4173538"/>
          </a:xfrm>
          <a:prstGeom prst="rect">
            <a:avLst/>
          </a:prstGeom>
          <a:solidFill>
            <a:srgbClr val="385D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/>
          </a:p>
        </p:txBody>
      </p:sp>
      <p:pic>
        <p:nvPicPr>
          <p:cNvPr id="45058" name="Picture 2" descr="תוצאת תמונה עבור עם הראש בענני">
            <a:extLst>
              <a:ext uri="{FF2B5EF4-FFF2-40B4-BE49-F238E27FC236}">
                <a16:creationId xmlns:a16="http://schemas.microsoft.com/office/drawing/2014/main" id="{B18F1492-8CD0-497E-8174-DE23580D61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2" r="31673"/>
          <a:stretch/>
        </p:blipFill>
        <p:spPr bwMode="auto">
          <a:xfrm>
            <a:off x="936625" y="1579563"/>
            <a:ext cx="3671888" cy="340836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5" grpId="0" animBg="1" autoUpdateAnimBg="0"/>
      <p:bldP spid="18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F2FD0D81-1D5F-4E9A-8138-27D44482F0DD}"/>
              </a:ext>
            </a:extLst>
          </p:cNvPr>
          <p:cNvSpPr/>
          <p:nvPr/>
        </p:nvSpPr>
        <p:spPr>
          <a:xfrm>
            <a:off x="250825" y="188913"/>
            <a:ext cx="8713788" cy="6480175"/>
          </a:xfrm>
          <a:prstGeom prst="rect">
            <a:avLst/>
          </a:prstGeom>
          <a:solidFill>
            <a:srgbClr val="C3D6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CDF447-BB69-451D-AD91-4AFA33D080CE}"/>
              </a:ext>
            </a:extLst>
          </p:cNvPr>
          <p:cNvSpPr txBox="1"/>
          <p:nvPr/>
        </p:nvSpPr>
        <p:spPr>
          <a:xfrm>
            <a:off x="5291138" y="2711450"/>
            <a:ext cx="3500437" cy="1231900"/>
          </a:xfrm>
          <a:prstGeom prst="rect">
            <a:avLst/>
          </a:prstGeom>
          <a:solidFill>
            <a:srgbClr val="A5C26A"/>
          </a:solidFill>
          <a:ln w="38100">
            <a:solidFill>
              <a:srgbClr val="385D8A"/>
            </a:solidFill>
          </a:ln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385D8A"/>
                </a:solidFill>
                <a:latin typeface="+mn-lt"/>
                <a:cs typeface="+mn-cs"/>
              </a:rPr>
              <a:t>המורה שלנו פשוט מדהימה  איזה ראש פתוח יש לה.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>
                <a:solidFill>
                  <a:srgbClr val="385D8A"/>
                </a:solidFill>
                <a:latin typeface="+mn-lt"/>
                <a:cs typeface="+mn-cs"/>
              </a:rPr>
              <a:t> היא תמיד מחדשת ומקשיבה  להצעות ולרעיונות שלנו </a:t>
            </a:r>
            <a:endParaRPr lang="he-IL" sz="2000" b="1" dirty="0">
              <a:solidFill>
                <a:srgbClr val="385D8A"/>
              </a:solidFill>
              <a:latin typeface="+mn-lt"/>
              <a:cs typeface="+mn-cs"/>
            </a:endParaRPr>
          </a:p>
        </p:txBody>
      </p:sp>
      <p:sp>
        <p:nvSpPr>
          <p:cNvPr id="12" name="חץ ימינה 11">
            <a:extLst>
              <a:ext uri="{FF2B5EF4-FFF2-40B4-BE49-F238E27FC236}">
                <a16:creationId xmlns:a16="http://schemas.microsoft.com/office/drawing/2014/main" id="{956BE947-760D-475E-84EB-9C43413AEF23}"/>
              </a:ext>
            </a:extLst>
          </p:cNvPr>
          <p:cNvSpPr/>
          <p:nvPr/>
        </p:nvSpPr>
        <p:spPr>
          <a:xfrm rot="5400000">
            <a:off x="6473825" y="1628776"/>
            <a:ext cx="1214437" cy="785812"/>
          </a:xfrm>
          <a:prstGeom prst="rightArrow">
            <a:avLst/>
          </a:prstGeom>
          <a:solidFill>
            <a:srgbClr val="385D8A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D4CF58-9881-4DD3-A827-813B959501BD}"/>
              </a:ext>
            </a:extLst>
          </p:cNvPr>
          <p:cNvSpPr txBox="1"/>
          <p:nvPr/>
        </p:nvSpPr>
        <p:spPr>
          <a:xfrm>
            <a:off x="5486400" y="671513"/>
            <a:ext cx="3000375" cy="522287"/>
          </a:xfrm>
          <a:prstGeom prst="rect">
            <a:avLst/>
          </a:prstGeom>
          <a:solidFill>
            <a:srgbClr val="A5C26A"/>
          </a:solidFill>
          <a:ln w="38100">
            <a:solidFill>
              <a:srgbClr val="385D8A"/>
            </a:solidFill>
          </a:ln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rgbClr val="385D8A"/>
                </a:solidFill>
                <a:latin typeface="+mn-lt"/>
                <a:cs typeface="+mn-cs"/>
              </a:rPr>
              <a:t>ראש פתוח </a:t>
            </a:r>
          </a:p>
        </p:txBody>
      </p:sp>
      <p:sp>
        <p:nvSpPr>
          <p:cNvPr id="16" name="חץ ימינה 15">
            <a:extLst>
              <a:ext uri="{FF2B5EF4-FFF2-40B4-BE49-F238E27FC236}">
                <a16:creationId xmlns:a16="http://schemas.microsoft.com/office/drawing/2014/main" id="{3B4C2580-C1E8-487F-BE1D-DDAA39C86DE1}"/>
              </a:ext>
            </a:extLst>
          </p:cNvPr>
          <p:cNvSpPr/>
          <p:nvPr/>
        </p:nvSpPr>
        <p:spPr>
          <a:xfrm rot="5400000">
            <a:off x="6473825" y="4184651"/>
            <a:ext cx="1214437" cy="785812"/>
          </a:xfrm>
          <a:prstGeom prst="rightArrow">
            <a:avLst/>
          </a:prstGeom>
          <a:solidFill>
            <a:srgbClr val="385D8A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FEE742-B739-4BEB-A8DF-A67D24B1DF13}"/>
              </a:ext>
            </a:extLst>
          </p:cNvPr>
          <p:cNvSpPr txBox="1"/>
          <p:nvPr/>
        </p:nvSpPr>
        <p:spPr>
          <a:xfrm>
            <a:off x="5162550" y="5151438"/>
            <a:ext cx="3649663" cy="1200150"/>
          </a:xfrm>
          <a:prstGeom prst="rect">
            <a:avLst/>
          </a:prstGeom>
          <a:solidFill>
            <a:srgbClr val="A5C26A"/>
          </a:solidFill>
          <a:ln w="38100">
            <a:solidFill>
              <a:srgbClr val="385D8A"/>
            </a:solidFill>
          </a:ln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b="1" dirty="0">
                <a:solidFill>
                  <a:srgbClr val="385D8A"/>
                </a:solidFill>
                <a:latin typeface="+mn-lt"/>
                <a:cs typeface="+mn-cs"/>
              </a:rPr>
              <a:t>אדם המוכן לקבל 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b="1" dirty="0">
                <a:solidFill>
                  <a:srgbClr val="385D8A"/>
                </a:solidFill>
                <a:latin typeface="+mn-lt"/>
                <a:cs typeface="+mn-cs"/>
              </a:rPr>
              <a:t>רעיונות חדשים, 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b="1" dirty="0">
                <a:solidFill>
                  <a:srgbClr val="385D8A"/>
                </a:solidFill>
                <a:latin typeface="+mn-lt"/>
                <a:cs typeface="+mn-cs"/>
              </a:rPr>
              <a:t>אין לו דעות קדומות.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98FEA42F-477A-46AA-B387-40184CD68013}"/>
              </a:ext>
            </a:extLst>
          </p:cNvPr>
          <p:cNvSpPr/>
          <p:nvPr/>
        </p:nvSpPr>
        <p:spPr>
          <a:xfrm>
            <a:off x="684213" y="1196975"/>
            <a:ext cx="4194175" cy="4173538"/>
          </a:xfrm>
          <a:prstGeom prst="rect">
            <a:avLst/>
          </a:prstGeom>
          <a:solidFill>
            <a:srgbClr val="385D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/>
          </a:p>
        </p:txBody>
      </p:sp>
      <p:pic>
        <p:nvPicPr>
          <p:cNvPr id="46082" name="Picture 2" descr="תוצאת תמונה עבור ראש פתוח">
            <a:extLst>
              <a:ext uri="{FF2B5EF4-FFF2-40B4-BE49-F238E27FC236}">
                <a16:creationId xmlns:a16="http://schemas.microsoft.com/office/drawing/2014/main" id="{F913F341-2926-4801-A60B-D964D0C6E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695450"/>
            <a:ext cx="3386138" cy="317658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5" grpId="0" animBg="1" autoUpdateAnimBg="0"/>
      <p:bldP spid="18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BCB87D37-7743-4E0A-90B7-114266F44EE7}"/>
              </a:ext>
            </a:extLst>
          </p:cNvPr>
          <p:cNvSpPr/>
          <p:nvPr/>
        </p:nvSpPr>
        <p:spPr>
          <a:xfrm>
            <a:off x="250825" y="188913"/>
            <a:ext cx="8713788" cy="6480175"/>
          </a:xfrm>
          <a:prstGeom prst="rect">
            <a:avLst/>
          </a:prstGeom>
          <a:solidFill>
            <a:srgbClr val="C3D6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CDC64E-FC65-46D8-83B5-452BC5E072E0}"/>
              </a:ext>
            </a:extLst>
          </p:cNvPr>
          <p:cNvSpPr txBox="1"/>
          <p:nvPr/>
        </p:nvSpPr>
        <p:spPr>
          <a:xfrm>
            <a:off x="5275263" y="2720975"/>
            <a:ext cx="3500437" cy="708025"/>
          </a:xfrm>
          <a:prstGeom prst="rect">
            <a:avLst/>
          </a:prstGeom>
          <a:solidFill>
            <a:srgbClr val="A5C26A"/>
          </a:solidFill>
          <a:ln w="38100">
            <a:solidFill>
              <a:srgbClr val="385D8A"/>
            </a:solidFill>
          </a:ln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000" b="1" dirty="0">
                <a:solidFill>
                  <a:srgbClr val="385D8A"/>
                </a:solidFill>
                <a:latin typeface="+mn-lt"/>
                <a:cs typeface="+mn-cs"/>
              </a:rPr>
              <a:t>הוא משחק אותה ראש כרוב על מנת שלא יבקשו ממנו לעזור </a:t>
            </a:r>
            <a:endParaRPr lang="he-IL" sz="1400" b="1" dirty="0">
              <a:solidFill>
                <a:srgbClr val="385D8A"/>
              </a:solidFill>
              <a:latin typeface="+mn-lt"/>
              <a:cs typeface="+mn-cs"/>
            </a:endParaRPr>
          </a:p>
        </p:txBody>
      </p:sp>
      <p:sp>
        <p:nvSpPr>
          <p:cNvPr id="12" name="חץ ימינה 11">
            <a:extLst>
              <a:ext uri="{FF2B5EF4-FFF2-40B4-BE49-F238E27FC236}">
                <a16:creationId xmlns:a16="http://schemas.microsoft.com/office/drawing/2014/main" id="{6B73EFFD-EFE7-41DF-9C6A-251CB2AB76DE}"/>
              </a:ext>
            </a:extLst>
          </p:cNvPr>
          <p:cNvSpPr/>
          <p:nvPr/>
        </p:nvSpPr>
        <p:spPr>
          <a:xfrm rot="5400000">
            <a:off x="6473825" y="1628776"/>
            <a:ext cx="1214437" cy="785812"/>
          </a:xfrm>
          <a:prstGeom prst="rightArrow">
            <a:avLst/>
          </a:prstGeom>
          <a:solidFill>
            <a:srgbClr val="385D8A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EEF559-1BA2-45FD-BC24-08BB3D900D02}"/>
              </a:ext>
            </a:extLst>
          </p:cNvPr>
          <p:cNvSpPr txBox="1"/>
          <p:nvPr/>
        </p:nvSpPr>
        <p:spPr>
          <a:xfrm>
            <a:off x="5486400" y="671513"/>
            <a:ext cx="3000375" cy="522287"/>
          </a:xfrm>
          <a:prstGeom prst="rect">
            <a:avLst/>
          </a:prstGeom>
          <a:solidFill>
            <a:srgbClr val="A5C26A"/>
          </a:solidFill>
          <a:ln w="38100">
            <a:solidFill>
              <a:srgbClr val="385D8A"/>
            </a:solidFill>
          </a:ln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rgbClr val="385D8A"/>
                </a:solidFill>
                <a:latin typeface="+mn-lt"/>
                <a:cs typeface="+mn-cs"/>
              </a:rPr>
              <a:t>ראש כרוב </a:t>
            </a:r>
          </a:p>
        </p:txBody>
      </p:sp>
      <p:sp>
        <p:nvSpPr>
          <p:cNvPr id="16" name="חץ ימינה 15">
            <a:extLst>
              <a:ext uri="{FF2B5EF4-FFF2-40B4-BE49-F238E27FC236}">
                <a16:creationId xmlns:a16="http://schemas.microsoft.com/office/drawing/2014/main" id="{42ADD7E4-EA27-49F0-BFE1-8E0D3C35381A}"/>
              </a:ext>
            </a:extLst>
          </p:cNvPr>
          <p:cNvSpPr/>
          <p:nvPr/>
        </p:nvSpPr>
        <p:spPr>
          <a:xfrm rot="5400000">
            <a:off x="6473825" y="3897313"/>
            <a:ext cx="1214438" cy="785812"/>
          </a:xfrm>
          <a:prstGeom prst="rightArrow">
            <a:avLst/>
          </a:prstGeom>
          <a:solidFill>
            <a:srgbClr val="385D8A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14BFFB-0986-4A45-A9C1-ECFAC5BE989A}"/>
              </a:ext>
            </a:extLst>
          </p:cNvPr>
          <p:cNvSpPr txBox="1"/>
          <p:nvPr/>
        </p:nvSpPr>
        <p:spPr>
          <a:xfrm>
            <a:off x="5126038" y="4956175"/>
            <a:ext cx="3649662" cy="461963"/>
          </a:xfrm>
          <a:prstGeom prst="rect">
            <a:avLst/>
          </a:prstGeom>
          <a:solidFill>
            <a:srgbClr val="A5C26A"/>
          </a:solidFill>
          <a:ln w="38100">
            <a:solidFill>
              <a:srgbClr val="385D8A"/>
            </a:solidFill>
          </a:ln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b="1" dirty="0">
                <a:solidFill>
                  <a:srgbClr val="385D8A"/>
                </a:solidFill>
              </a:rPr>
              <a:t>טיפש לא חכם </a:t>
            </a:r>
            <a:endParaRPr lang="he-IL" sz="2400" b="1" dirty="0">
              <a:solidFill>
                <a:srgbClr val="385D8A"/>
              </a:solidFill>
              <a:latin typeface="+mn-lt"/>
              <a:cs typeface="+mn-cs"/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76FE7088-6954-4878-8BE6-6B8EA53119AA}"/>
              </a:ext>
            </a:extLst>
          </p:cNvPr>
          <p:cNvSpPr/>
          <p:nvPr/>
        </p:nvSpPr>
        <p:spPr>
          <a:xfrm>
            <a:off x="684213" y="1196975"/>
            <a:ext cx="4194175" cy="4173538"/>
          </a:xfrm>
          <a:prstGeom prst="rect">
            <a:avLst/>
          </a:prstGeom>
          <a:solidFill>
            <a:srgbClr val="385D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/>
          </a:p>
        </p:txBody>
      </p:sp>
      <p:pic>
        <p:nvPicPr>
          <p:cNvPr id="9225" name="Picture 2" descr="תוצאת תמונה עבור ראש כרוב">
            <a:extLst>
              <a:ext uri="{FF2B5EF4-FFF2-40B4-BE49-F238E27FC236}">
                <a16:creationId xmlns:a16="http://schemas.microsoft.com/office/drawing/2014/main" id="{8F01FCC9-25EC-4EB5-A786-D8B012DF5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EE0"/>
              </a:clrFrom>
              <a:clrTo>
                <a:srgbClr val="F9FE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8" t="3018" r="9605" b="3018"/>
          <a:stretch>
            <a:fillRect/>
          </a:stretch>
        </p:blipFill>
        <p:spPr bwMode="auto">
          <a:xfrm>
            <a:off x="1112838" y="1414463"/>
            <a:ext cx="3306762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5" grpId="0" animBg="1" autoUpdateAnimBg="0"/>
      <p:bldP spid="18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45AA2294-C505-4BC8-9C83-0DACD761FACE}"/>
              </a:ext>
            </a:extLst>
          </p:cNvPr>
          <p:cNvSpPr/>
          <p:nvPr/>
        </p:nvSpPr>
        <p:spPr>
          <a:xfrm>
            <a:off x="250825" y="188913"/>
            <a:ext cx="8713788" cy="6480175"/>
          </a:xfrm>
          <a:prstGeom prst="rect">
            <a:avLst/>
          </a:prstGeom>
          <a:solidFill>
            <a:srgbClr val="C3D6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8D78BD-334C-480F-8163-C758A0A6B565}"/>
              </a:ext>
            </a:extLst>
          </p:cNvPr>
          <p:cNvSpPr txBox="1"/>
          <p:nvPr/>
        </p:nvSpPr>
        <p:spPr>
          <a:xfrm>
            <a:off x="5310188" y="2819400"/>
            <a:ext cx="3500437" cy="708025"/>
          </a:xfrm>
          <a:prstGeom prst="rect">
            <a:avLst/>
          </a:prstGeom>
          <a:solidFill>
            <a:srgbClr val="A5C26A"/>
          </a:solidFill>
          <a:ln w="38100">
            <a:solidFill>
              <a:srgbClr val="385D8A"/>
            </a:solidFill>
          </a:ln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000" b="1" dirty="0">
                <a:solidFill>
                  <a:srgbClr val="385D8A"/>
                </a:solidFill>
                <a:latin typeface="+mn-lt"/>
                <a:cs typeface="+mn-cs"/>
              </a:rPr>
              <a:t>עו"ד הם ראשי התיבות של צמד המילים עורך- דין </a:t>
            </a:r>
            <a:endParaRPr lang="he-IL" sz="1400" b="1" dirty="0">
              <a:solidFill>
                <a:srgbClr val="385D8A"/>
              </a:solidFill>
              <a:latin typeface="+mn-lt"/>
              <a:cs typeface="+mn-cs"/>
            </a:endParaRPr>
          </a:p>
        </p:txBody>
      </p:sp>
      <p:sp>
        <p:nvSpPr>
          <p:cNvPr id="12" name="חץ ימינה 11">
            <a:extLst>
              <a:ext uri="{FF2B5EF4-FFF2-40B4-BE49-F238E27FC236}">
                <a16:creationId xmlns:a16="http://schemas.microsoft.com/office/drawing/2014/main" id="{519D2EA5-6335-4E8D-B2E7-950C1069D59E}"/>
              </a:ext>
            </a:extLst>
          </p:cNvPr>
          <p:cNvSpPr/>
          <p:nvPr/>
        </p:nvSpPr>
        <p:spPr>
          <a:xfrm rot="5400000">
            <a:off x="6473825" y="1628776"/>
            <a:ext cx="1214437" cy="785812"/>
          </a:xfrm>
          <a:prstGeom prst="rightArrow">
            <a:avLst/>
          </a:prstGeom>
          <a:solidFill>
            <a:srgbClr val="385D8A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94935B-09F8-4D1E-A615-F3043AA65330}"/>
              </a:ext>
            </a:extLst>
          </p:cNvPr>
          <p:cNvSpPr txBox="1"/>
          <p:nvPr/>
        </p:nvSpPr>
        <p:spPr>
          <a:xfrm>
            <a:off x="5486400" y="671513"/>
            <a:ext cx="3000375" cy="522287"/>
          </a:xfrm>
          <a:prstGeom prst="rect">
            <a:avLst/>
          </a:prstGeom>
          <a:solidFill>
            <a:srgbClr val="A5C26A"/>
          </a:solidFill>
          <a:ln w="38100">
            <a:solidFill>
              <a:srgbClr val="385D8A"/>
            </a:solidFill>
          </a:ln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rgbClr val="385D8A"/>
                </a:solidFill>
                <a:latin typeface="+mn-lt"/>
                <a:cs typeface="+mn-cs"/>
              </a:rPr>
              <a:t>ראשי תיבות </a:t>
            </a:r>
          </a:p>
        </p:txBody>
      </p:sp>
      <p:sp>
        <p:nvSpPr>
          <p:cNvPr id="16" name="חץ ימינה 15">
            <a:extLst>
              <a:ext uri="{FF2B5EF4-FFF2-40B4-BE49-F238E27FC236}">
                <a16:creationId xmlns:a16="http://schemas.microsoft.com/office/drawing/2014/main" id="{B1C6FD76-A083-40B1-A1F8-530DB45D573A}"/>
              </a:ext>
            </a:extLst>
          </p:cNvPr>
          <p:cNvSpPr/>
          <p:nvPr/>
        </p:nvSpPr>
        <p:spPr>
          <a:xfrm rot="5400000">
            <a:off x="6473825" y="4037013"/>
            <a:ext cx="1214438" cy="785812"/>
          </a:xfrm>
          <a:prstGeom prst="rightArrow">
            <a:avLst/>
          </a:prstGeom>
          <a:solidFill>
            <a:srgbClr val="385D8A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66B05C-40F8-4DB1-AB69-C116BE12CBE7}"/>
              </a:ext>
            </a:extLst>
          </p:cNvPr>
          <p:cNvSpPr txBox="1"/>
          <p:nvPr/>
        </p:nvSpPr>
        <p:spPr>
          <a:xfrm>
            <a:off x="5162550" y="5151438"/>
            <a:ext cx="3649663" cy="1016000"/>
          </a:xfrm>
          <a:prstGeom prst="rect">
            <a:avLst/>
          </a:prstGeom>
          <a:solidFill>
            <a:srgbClr val="A5C26A"/>
          </a:solidFill>
          <a:ln w="38100">
            <a:solidFill>
              <a:srgbClr val="385D8A"/>
            </a:solidFill>
          </a:ln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000" b="1" dirty="0">
                <a:solidFill>
                  <a:srgbClr val="385D8A"/>
                </a:solidFill>
                <a:latin typeface="+mn-lt"/>
                <a:cs typeface="+mn-cs"/>
              </a:rPr>
              <a:t>קיצור של ביטוי המורכב משתי מילים ויותר, ע"י כתיבת האות הראשונה מכל מילה.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ECCD51A6-2D19-427C-B5EB-D81EEB7D4347}"/>
              </a:ext>
            </a:extLst>
          </p:cNvPr>
          <p:cNvSpPr/>
          <p:nvPr/>
        </p:nvSpPr>
        <p:spPr>
          <a:xfrm>
            <a:off x="684213" y="1196975"/>
            <a:ext cx="4194175" cy="4173538"/>
          </a:xfrm>
          <a:prstGeom prst="rect">
            <a:avLst/>
          </a:prstGeom>
          <a:solidFill>
            <a:srgbClr val="385D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/>
          </a:p>
        </p:txBody>
      </p:sp>
      <p:grpSp>
        <p:nvGrpSpPr>
          <p:cNvPr id="10249" name="קבוצה 2">
            <a:extLst>
              <a:ext uri="{FF2B5EF4-FFF2-40B4-BE49-F238E27FC236}">
                <a16:creationId xmlns:a16="http://schemas.microsoft.com/office/drawing/2014/main" id="{8002F8D2-413E-4542-9541-D0C7E4E57C6C}"/>
              </a:ext>
            </a:extLst>
          </p:cNvPr>
          <p:cNvGrpSpPr>
            <a:grpSpLocks/>
          </p:cNvGrpSpPr>
          <p:nvPr/>
        </p:nvGrpSpPr>
        <p:grpSpPr bwMode="auto">
          <a:xfrm>
            <a:off x="558800" y="3214688"/>
            <a:ext cx="2170113" cy="2497137"/>
            <a:chOff x="870923" y="2883605"/>
            <a:chExt cx="2169759" cy="2498020"/>
          </a:xfrm>
        </p:grpSpPr>
        <p:pic>
          <p:nvPicPr>
            <p:cNvPr id="10258" name="Picture 2" descr="תוצאת תמונה עבור תיבת אוצר">
              <a:extLst>
                <a:ext uri="{FF2B5EF4-FFF2-40B4-BE49-F238E27FC236}">
                  <a16:creationId xmlns:a16="http://schemas.microsoft.com/office/drawing/2014/main" id="{A0812A1E-0DC1-4C43-93B8-85346A1898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01" t="4851" r="10349" b="5586"/>
            <a:stretch>
              <a:fillRect/>
            </a:stretch>
          </p:blipFill>
          <p:spPr bwMode="auto">
            <a:xfrm>
              <a:off x="880442" y="2883605"/>
              <a:ext cx="2160240" cy="2498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" name="Picture 2" descr="תמונה קשורה">
              <a:extLst>
                <a:ext uri="{FF2B5EF4-FFF2-40B4-BE49-F238E27FC236}">
                  <a16:creationId xmlns:a16="http://schemas.microsoft.com/office/drawing/2014/main" id="{13276C27-64EB-48B0-BA41-39D387D1E3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029" y="3326165"/>
              <a:ext cx="1363662" cy="161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0" name="Picture 2" descr="תוצאת תמונה עבור תיבת אוצר">
              <a:extLst>
                <a:ext uri="{FF2B5EF4-FFF2-40B4-BE49-F238E27FC236}">
                  <a16:creationId xmlns:a16="http://schemas.microsoft.com/office/drawing/2014/main" id="{29DF2EE8-40A4-42B9-9B66-5EF3E3DE8D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01" t="70932" r="10349" b="5586"/>
            <a:stretch>
              <a:fillRect/>
            </a:stretch>
          </p:blipFill>
          <p:spPr bwMode="auto">
            <a:xfrm>
              <a:off x="870923" y="4702416"/>
              <a:ext cx="2160240" cy="654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50" name="קבוצה 19">
            <a:extLst>
              <a:ext uri="{FF2B5EF4-FFF2-40B4-BE49-F238E27FC236}">
                <a16:creationId xmlns:a16="http://schemas.microsoft.com/office/drawing/2014/main" id="{9ED883B5-76AD-4230-BFAE-F1FD58C1D9C1}"/>
              </a:ext>
            </a:extLst>
          </p:cNvPr>
          <p:cNvGrpSpPr>
            <a:grpSpLocks/>
          </p:cNvGrpSpPr>
          <p:nvPr/>
        </p:nvGrpSpPr>
        <p:grpSpPr bwMode="auto">
          <a:xfrm rot="-156710">
            <a:off x="2805113" y="2722563"/>
            <a:ext cx="2170112" cy="2498725"/>
            <a:chOff x="870923" y="2883605"/>
            <a:chExt cx="2169759" cy="2498020"/>
          </a:xfrm>
        </p:grpSpPr>
        <p:pic>
          <p:nvPicPr>
            <p:cNvPr id="10255" name="Picture 2" descr="תוצאת תמונה עבור תיבת אוצר">
              <a:extLst>
                <a:ext uri="{FF2B5EF4-FFF2-40B4-BE49-F238E27FC236}">
                  <a16:creationId xmlns:a16="http://schemas.microsoft.com/office/drawing/2014/main" id="{A28CB3B5-0609-4319-A6F1-133D26B453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01" t="4851" r="10349" b="5586"/>
            <a:stretch>
              <a:fillRect/>
            </a:stretch>
          </p:blipFill>
          <p:spPr bwMode="auto">
            <a:xfrm>
              <a:off x="880442" y="2883605"/>
              <a:ext cx="2160240" cy="2498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" name="Picture 2" descr="תמונה קשורה">
              <a:extLst>
                <a:ext uri="{FF2B5EF4-FFF2-40B4-BE49-F238E27FC236}">
                  <a16:creationId xmlns:a16="http://schemas.microsoft.com/office/drawing/2014/main" id="{075C6833-0810-4342-B23C-083E46E5B0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029" y="3326165"/>
              <a:ext cx="1363662" cy="161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" name="Picture 2" descr="תוצאת תמונה עבור תיבת אוצר">
              <a:extLst>
                <a:ext uri="{FF2B5EF4-FFF2-40B4-BE49-F238E27FC236}">
                  <a16:creationId xmlns:a16="http://schemas.microsoft.com/office/drawing/2014/main" id="{09C09F9B-9D10-44D2-810A-D0BA53720D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01" t="70932" r="10349" b="5586"/>
            <a:stretch>
              <a:fillRect/>
            </a:stretch>
          </p:blipFill>
          <p:spPr bwMode="auto">
            <a:xfrm>
              <a:off x="870923" y="4702416"/>
              <a:ext cx="2160240" cy="654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51" name="קבוצה 23">
            <a:extLst>
              <a:ext uri="{FF2B5EF4-FFF2-40B4-BE49-F238E27FC236}">
                <a16:creationId xmlns:a16="http://schemas.microsoft.com/office/drawing/2014/main" id="{2CB8C732-7816-45D1-B077-0AEF674E54B3}"/>
              </a:ext>
            </a:extLst>
          </p:cNvPr>
          <p:cNvGrpSpPr>
            <a:grpSpLocks/>
          </p:cNvGrpSpPr>
          <p:nvPr/>
        </p:nvGrpSpPr>
        <p:grpSpPr bwMode="auto">
          <a:xfrm>
            <a:off x="1150938" y="450850"/>
            <a:ext cx="2170112" cy="2498725"/>
            <a:chOff x="870923" y="2883605"/>
            <a:chExt cx="2169759" cy="2498020"/>
          </a:xfrm>
        </p:grpSpPr>
        <p:pic>
          <p:nvPicPr>
            <p:cNvPr id="10252" name="Picture 2" descr="תוצאת תמונה עבור תיבת אוצר">
              <a:extLst>
                <a:ext uri="{FF2B5EF4-FFF2-40B4-BE49-F238E27FC236}">
                  <a16:creationId xmlns:a16="http://schemas.microsoft.com/office/drawing/2014/main" id="{CE3F5EFC-CD80-4B6F-BDDA-451B46EAE8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01" t="4851" r="10349" b="5586"/>
            <a:stretch>
              <a:fillRect/>
            </a:stretch>
          </p:blipFill>
          <p:spPr bwMode="auto">
            <a:xfrm>
              <a:off x="880442" y="2883605"/>
              <a:ext cx="2160240" cy="2498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3" name="Picture 2" descr="תמונה קשורה">
              <a:extLst>
                <a:ext uri="{FF2B5EF4-FFF2-40B4-BE49-F238E27FC236}">
                  <a16:creationId xmlns:a16="http://schemas.microsoft.com/office/drawing/2014/main" id="{661CDBE5-C357-404D-A4E7-F41CCFA354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029" y="3326165"/>
              <a:ext cx="1363662" cy="161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" name="Picture 2" descr="תוצאת תמונה עבור תיבת אוצר">
              <a:extLst>
                <a:ext uri="{FF2B5EF4-FFF2-40B4-BE49-F238E27FC236}">
                  <a16:creationId xmlns:a16="http://schemas.microsoft.com/office/drawing/2014/main" id="{C8A80436-73CA-432F-BB47-0A12B05502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01" t="70932" r="10349" b="5586"/>
            <a:stretch>
              <a:fillRect/>
            </a:stretch>
          </p:blipFill>
          <p:spPr bwMode="auto">
            <a:xfrm>
              <a:off x="870923" y="4702416"/>
              <a:ext cx="2160240" cy="654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5" grpId="0" animBg="1" autoUpdateAnimBg="0"/>
      <p:bldP spid="18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BB779379-DCD0-410E-9E40-756BCDC2D8F9}"/>
              </a:ext>
            </a:extLst>
          </p:cNvPr>
          <p:cNvSpPr/>
          <p:nvPr/>
        </p:nvSpPr>
        <p:spPr>
          <a:xfrm>
            <a:off x="250825" y="188913"/>
            <a:ext cx="8713788" cy="6480175"/>
          </a:xfrm>
          <a:prstGeom prst="rect">
            <a:avLst/>
          </a:prstGeom>
          <a:solidFill>
            <a:srgbClr val="C3D6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82ACF7-6A47-4DE2-9AC8-2ABE14489191}"/>
              </a:ext>
            </a:extLst>
          </p:cNvPr>
          <p:cNvSpPr txBox="1"/>
          <p:nvPr/>
        </p:nvSpPr>
        <p:spPr>
          <a:xfrm>
            <a:off x="5310188" y="2819400"/>
            <a:ext cx="3500437" cy="708025"/>
          </a:xfrm>
          <a:prstGeom prst="rect">
            <a:avLst/>
          </a:prstGeom>
          <a:solidFill>
            <a:srgbClr val="A5C26A"/>
          </a:solidFill>
          <a:ln w="38100">
            <a:solidFill>
              <a:srgbClr val="385D8A"/>
            </a:solidFill>
          </a:ln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000" b="1" dirty="0">
                <a:solidFill>
                  <a:srgbClr val="385D8A"/>
                </a:solidFill>
                <a:latin typeface="+mn-lt"/>
                <a:cs typeface="+mn-cs"/>
              </a:rPr>
              <a:t>דני אף פעם לא עוזר ומתנדב הוא פשוט ראש קטן</a:t>
            </a:r>
            <a:endParaRPr lang="he-IL" sz="1400" b="1" dirty="0">
              <a:solidFill>
                <a:srgbClr val="385D8A"/>
              </a:solidFill>
              <a:latin typeface="+mn-lt"/>
              <a:cs typeface="+mn-cs"/>
            </a:endParaRPr>
          </a:p>
        </p:txBody>
      </p:sp>
      <p:sp>
        <p:nvSpPr>
          <p:cNvPr id="12" name="חץ ימינה 11">
            <a:extLst>
              <a:ext uri="{FF2B5EF4-FFF2-40B4-BE49-F238E27FC236}">
                <a16:creationId xmlns:a16="http://schemas.microsoft.com/office/drawing/2014/main" id="{B5B7C6FD-9B79-46CF-84DF-E45A1447A6FB}"/>
              </a:ext>
            </a:extLst>
          </p:cNvPr>
          <p:cNvSpPr/>
          <p:nvPr/>
        </p:nvSpPr>
        <p:spPr>
          <a:xfrm rot="5400000">
            <a:off x="6473825" y="1628776"/>
            <a:ext cx="1214437" cy="785812"/>
          </a:xfrm>
          <a:prstGeom prst="rightArrow">
            <a:avLst/>
          </a:prstGeom>
          <a:solidFill>
            <a:srgbClr val="385D8A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6A56E4-440F-413A-B695-661437168458}"/>
              </a:ext>
            </a:extLst>
          </p:cNvPr>
          <p:cNvSpPr txBox="1"/>
          <p:nvPr/>
        </p:nvSpPr>
        <p:spPr>
          <a:xfrm>
            <a:off x="5486400" y="671513"/>
            <a:ext cx="3000375" cy="522287"/>
          </a:xfrm>
          <a:prstGeom prst="rect">
            <a:avLst/>
          </a:prstGeom>
          <a:solidFill>
            <a:srgbClr val="A5C26A"/>
          </a:solidFill>
          <a:ln w="38100">
            <a:solidFill>
              <a:srgbClr val="385D8A"/>
            </a:solidFill>
          </a:ln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rgbClr val="385D8A"/>
                </a:solidFill>
                <a:latin typeface="+mn-lt"/>
                <a:cs typeface="+mn-cs"/>
              </a:rPr>
              <a:t>ראש קטן </a:t>
            </a:r>
          </a:p>
        </p:txBody>
      </p:sp>
      <p:sp>
        <p:nvSpPr>
          <p:cNvPr id="16" name="חץ ימינה 15">
            <a:extLst>
              <a:ext uri="{FF2B5EF4-FFF2-40B4-BE49-F238E27FC236}">
                <a16:creationId xmlns:a16="http://schemas.microsoft.com/office/drawing/2014/main" id="{D0F83894-1847-4E44-B89D-22F06ACFDBF6}"/>
              </a:ext>
            </a:extLst>
          </p:cNvPr>
          <p:cNvSpPr/>
          <p:nvPr/>
        </p:nvSpPr>
        <p:spPr>
          <a:xfrm rot="5400000">
            <a:off x="6473825" y="4037013"/>
            <a:ext cx="1214438" cy="785812"/>
          </a:xfrm>
          <a:prstGeom prst="rightArrow">
            <a:avLst/>
          </a:prstGeom>
          <a:solidFill>
            <a:srgbClr val="385D8A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2D3437-2001-461B-9FC0-BE9A51923121}"/>
              </a:ext>
            </a:extLst>
          </p:cNvPr>
          <p:cNvSpPr txBox="1"/>
          <p:nvPr/>
        </p:nvSpPr>
        <p:spPr>
          <a:xfrm>
            <a:off x="5162550" y="5151438"/>
            <a:ext cx="3649663" cy="831850"/>
          </a:xfrm>
          <a:prstGeom prst="rect">
            <a:avLst/>
          </a:prstGeom>
          <a:solidFill>
            <a:srgbClr val="A5C26A"/>
          </a:solidFill>
          <a:ln w="38100">
            <a:solidFill>
              <a:srgbClr val="385D8A"/>
            </a:solidFill>
          </a:ln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b="1" dirty="0">
                <a:solidFill>
                  <a:srgbClr val="385D8A"/>
                </a:solidFill>
                <a:latin typeface="+mn-lt"/>
                <a:cs typeface="+mn-cs"/>
              </a:rPr>
              <a:t>אדם המרגיש פטור 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b="1" dirty="0">
                <a:solidFill>
                  <a:srgbClr val="385D8A"/>
                </a:solidFill>
                <a:latin typeface="+mn-lt"/>
                <a:cs typeface="+mn-cs"/>
              </a:rPr>
              <a:t>מכל אחריות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C0CDA1ED-27F4-4008-9E2C-623A3584F5B0}"/>
              </a:ext>
            </a:extLst>
          </p:cNvPr>
          <p:cNvSpPr/>
          <p:nvPr/>
        </p:nvSpPr>
        <p:spPr>
          <a:xfrm>
            <a:off x="684213" y="1196975"/>
            <a:ext cx="4194175" cy="4173538"/>
          </a:xfrm>
          <a:prstGeom prst="rect">
            <a:avLst/>
          </a:prstGeom>
          <a:solidFill>
            <a:srgbClr val="385D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/>
          </a:p>
        </p:txBody>
      </p:sp>
      <p:pic>
        <p:nvPicPr>
          <p:cNvPr id="11273" name="Picture 2" descr="תוצאת תמונה עבור ראש קטן">
            <a:extLst>
              <a:ext uri="{FF2B5EF4-FFF2-40B4-BE49-F238E27FC236}">
                <a16:creationId xmlns:a16="http://schemas.microsoft.com/office/drawing/2014/main" id="{2F230E91-BE44-4CE2-8EB0-EDE8AA91E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5" t="25850" b="20029"/>
          <a:stretch>
            <a:fillRect/>
          </a:stretch>
        </p:blipFill>
        <p:spPr bwMode="auto">
          <a:xfrm>
            <a:off x="976313" y="1439863"/>
            <a:ext cx="3632200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2" descr="תוצאת תמונה עבור ראש קטן">
            <a:extLst>
              <a:ext uri="{FF2B5EF4-FFF2-40B4-BE49-F238E27FC236}">
                <a16:creationId xmlns:a16="http://schemas.microsoft.com/office/drawing/2014/main" id="{AE42928B-3355-44C3-B2BB-8FE57C682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21" t="75179" r="42819" b="21313"/>
          <a:stretch>
            <a:fillRect/>
          </a:stretch>
        </p:blipFill>
        <p:spPr bwMode="auto">
          <a:xfrm>
            <a:off x="3630613" y="4797425"/>
            <a:ext cx="9779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5" grpId="0" animBg="1" autoUpdateAnimBg="0"/>
      <p:bldP spid="18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43F8845E-2E0E-4511-A7AE-715EFE99DD6F}"/>
              </a:ext>
            </a:extLst>
          </p:cNvPr>
          <p:cNvSpPr/>
          <p:nvPr/>
        </p:nvSpPr>
        <p:spPr>
          <a:xfrm>
            <a:off x="250825" y="188913"/>
            <a:ext cx="8713788" cy="6480175"/>
          </a:xfrm>
          <a:prstGeom prst="rect">
            <a:avLst/>
          </a:prstGeom>
          <a:solidFill>
            <a:srgbClr val="C3D6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5780DC-6C90-4CF0-92F0-5B10EFEE91B1}"/>
              </a:ext>
            </a:extLst>
          </p:cNvPr>
          <p:cNvSpPr txBox="1"/>
          <p:nvPr/>
        </p:nvSpPr>
        <p:spPr>
          <a:xfrm>
            <a:off x="5310188" y="2819400"/>
            <a:ext cx="3500437" cy="708025"/>
          </a:xfrm>
          <a:prstGeom prst="rect">
            <a:avLst/>
          </a:prstGeom>
          <a:solidFill>
            <a:srgbClr val="A5C26A"/>
          </a:solidFill>
          <a:ln w="38100">
            <a:solidFill>
              <a:srgbClr val="385D8A"/>
            </a:solidFill>
          </a:ln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000" b="1" dirty="0">
                <a:solidFill>
                  <a:srgbClr val="385D8A"/>
                </a:solidFill>
                <a:latin typeface="+mn-lt"/>
                <a:cs typeface="+mn-cs"/>
              </a:rPr>
              <a:t>סדרתי וארגנתי את הבית מכף רגל ועד ראש </a:t>
            </a:r>
            <a:endParaRPr lang="he-IL" sz="1400" b="1" dirty="0">
              <a:solidFill>
                <a:srgbClr val="385D8A"/>
              </a:solidFill>
              <a:latin typeface="+mn-lt"/>
              <a:cs typeface="+mn-cs"/>
            </a:endParaRPr>
          </a:p>
        </p:txBody>
      </p:sp>
      <p:sp>
        <p:nvSpPr>
          <p:cNvPr id="12" name="חץ ימינה 11">
            <a:extLst>
              <a:ext uri="{FF2B5EF4-FFF2-40B4-BE49-F238E27FC236}">
                <a16:creationId xmlns:a16="http://schemas.microsoft.com/office/drawing/2014/main" id="{ED631F12-0F2B-478E-BA8D-2C033DA4B54A}"/>
              </a:ext>
            </a:extLst>
          </p:cNvPr>
          <p:cNvSpPr/>
          <p:nvPr/>
        </p:nvSpPr>
        <p:spPr>
          <a:xfrm rot="5400000">
            <a:off x="6473825" y="1628776"/>
            <a:ext cx="1214437" cy="785812"/>
          </a:xfrm>
          <a:prstGeom prst="rightArrow">
            <a:avLst/>
          </a:prstGeom>
          <a:solidFill>
            <a:srgbClr val="385D8A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5C0269-226C-4D67-BC8F-74F283B96996}"/>
              </a:ext>
            </a:extLst>
          </p:cNvPr>
          <p:cNvSpPr txBox="1"/>
          <p:nvPr/>
        </p:nvSpPr>
        <p:spPr>
          <a:xfrm>
            <a:off x="5486400" y="671513"/>
            <a:ext cx="3000375" cy="522287"/>
          </a:xfrm>
          <a:prstGeom prst="rect">
            <a:avLst/>
          </a:prstGeom>
          <a:solidFill>
            <a:srgbClr val="A5C26A"/>
          </a:solidFill>
          <a:ln w="38100">
            <a:solidFill>
              <a:srgbClr val="385D8A"/>
            </a:solidFill>
          </a:ln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rgbClr val="385D8A"/>
                </a:solidFill>
                <a:latin typeface="+mn-lt"/>
                <a:cs typeface="+mn-cs"/>
              </a:rPr>
              <a:t>מכף רגל ועד ראש </a:t>
            </a:r>
          </a:p>
        </p:txBody>
      </p:sp>
      <p:sp>
        <p:nvSpPr>
          <p:cNvPr id="16" name="חץ ימינה 15">
            <a:extLst>
              <a:ext uri="{FF2B5EF4-FFF2-40B4-BE49-F238E27FC236}">
                <a16:creationId xmlns:a16="http://schemas.microsoft.com/office/drawing/2014/main" id="{3EC9ED80-05C0-488F-A1AC-62717B86CFE0}"/>
              </a:ext>
            </a:extLst>
          </p:cNvPr>
          <p:cNvSpPr/>
          <p:nvPr/>
        </p:nvSpPr>
        <p:spPr>
          <a:xfrm rot="5400000">
            <a:off x="6473825" y="4037013"/>
            <a:ext cx="1214438" cy="785812"/>
          </a:xfrm>
          <a:prstGeom prst="rightArrow">
            <a:avLst/>
          </a:prstGeom>
          <a:solidFill>
            <a:srgbClr val="385D8A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C8E9F5-BCF7-4760-AA44-639525171DA3}"/>
              </a:ext>
            </a:extLst>
          </p:cNvPr>
          <p:cNvSpPr txBox="1"/>
          <p:nvPr/>
        </p:nvSpPr>
        <p:spPr>
          <a:xfrm>
            <a:off x="5162550" y="5151438"/>
            <a:ext cx="3649663" cy="831850"/>
          </a:xfrm>
          <a:prstGeom prst="rect">
            <a:avLst/>
          </a:prstGeom>
          <a:solidFill>
            <a:srgbClr val="A5C26A"/>
          </a:solidFill>
          <a:ln w="38100">
            <a:solidFill>
              <a:srgbClr val="385D8A"/>
            </a:solidFill>
          </a:ln>
        </p:spPr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b="1" dirty="0">
                <a:solidFill>
                  <a:srgbClr val="385D8A"/>
                </a:solidFill>
                <a:latin typeface="+mn-lt"/>
                <a:cs typeface="+mn-cs"/>
              </a:rPr>
              <a:t>עשייה בשלמות, </a:t>
            </a:r>
            <a:r>
              <a:rPr lang="he-IL" sz="2400" b="1" dirty="0" err="1">
                <a:solidFill>
                  <a:srgbClr val="385D8A"/>
                </a:solidFill>
                <a:latin typeface="+mn-lt"/>
                <a:cs typeface="+mn-cs"/>
              </a:rPr>
              <a:t>הכל</a:t>
            </a:r>
            <a:r>
              <a:rPr lang="he-IL" sz="2400" b="1" dirty="0">
                <a:solidFill>
                  <a:srgbClr val="385D8A"/>
                </a:solidFill>
                <a:latin typeface="+mn-lt"/>
                <a:cs typeface="+mn-cs"/>
              </a:rPr>
              <a:t>.</a:t>
            </a:r>
          </a:p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sz="2400" b="1" dirty="0">
              <a:solidFill>
                <a:srgbClr val="385D8A"/>
              </a:solidFill>
              <a:latin typeface="+mn-lt"/>
              <a:cs typeface="+mn-cs"/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5EEA35B3-05DC-487E-B79A-A912C6003AEF}"/>
              </a:ext>
            </a:extLst>
          </p:cNvPr>
          <p:cNvSpPr/>
          <p:nvPr/>
        </p:nvSpPr>
        <p:spPr>
          <a:xfrm>
            <a:off x="684213" y="1196975"/>
            <a:ext cx="4194175" cy="4173538"/>
          </a:xfrm>
          <a:prstGeom prst="rect">
            <a:avLst/>
          </a:prstGeom>
          <a:solidFill>
            <a:srgbClr val="385D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hangingPunct="1">
              <a:defRPr/>
            </a:pPr>
            <a:endParaRPr lang="he-IL"/>
          </a:p>
        </p:txBody>
      </p:sp>
      <p:pic>
        <p:nvPicPr>
          <p:cNvPr id="12297" name="Picture 2" descr="תוצאת תמונה עבור מכף רגל ועד ראש">
            <a:extLst>
              <a:ext uri="{FF2B5EF4-FFF2-40B4-BE49-F238E27FC236}">
                <a16:creationId xmlns:a16="http://schemas.microsoft.com/office/drawing/2014/main" id="{60CF22C9-42B9-4B7C-9CE4-4607C467D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6" t="3444" r="6041" b="9293"/>
          <a:stretch>
            <a:fillRect/>
          </a:stretch>
        </p:blipFill>
        <p:spPr bwMode="auto">
          <a:xfrm>
            <a:off x="768350" y="1433513"/>
            <a:ext cx="4024313" cy="374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5" grpId="0" animBg="1" autoUpdateAnimBg="0"/>
      <p:bldP spid="18" grpId="0" animBg="1" autoUpdateAnimBg="0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CBDE17-209B-4FD5-ABF3-4E32D8CA0C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8952CF6-6DC9-4FAE-918B-07F7230F71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BCCEB9-9F5D-438A-98B4-35D7F90978E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439</Words>
  <Application>Microsoft Office PowerPoint</Application>
  <PresentationFormat>‫הצגה על המסך (4:3)</PresentationFormat>
  <Paragraphs>64</Paragraphs>
  <Slides>19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Guttman Adii-Light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Lenovo</cp:lastModifiedBy>
  <cp:revision>92</cp:revision>
  <dcterms:created xsi:type="dcterms:W3CDTF">2015-01-24T15:16:43Z</dcterms:created>
  <dcterms:modified xsi:type="dcterms:W3CDTF">2019-09-21T07:32:48Z</dcterms:modified>
</cp:coreProperties>
</file>